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68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A62F-167F-4B8E-84F7-B139C97AB69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43B5-4D49-4455-8783-A4B0D35BD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016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A62F-167F-4B8E-84F7-B139C97AB69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43B5-4D49-4455-8783-A4B0D35BD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232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A62F-167F-4B8E-84F7-B139C97AB69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43B5-4D49-4455-8783-A4B0D35BD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239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A62F-167F-4B8E-84F7-B139C97AB69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43B5-4D49-4455-8783-A4B0D35BD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387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A62F-167F-4B8E-84F7-B139C97AB69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43B5-4D49-4455-8783-A4B0D35BD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583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A62F-167F-4B8E-84F7-B139C97AB69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43B5-4D49-4455-8783-A4B0D35BD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311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A62F-167F-4B8E-84F7-B139C97AB69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43B5-4D49-4455-8783-A4B0D35BD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84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A62F-167F-4B8E-84F7-B139C97AB69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43B5-4D49-4455-8783-A4B0D35BD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41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A62F-167F-4B8E-84F7-B139C97AB69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43B5-4D49-4455-8783-A4B0D35BD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090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A62F-167F-4B8E-84F7-B139C97AB69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43B5-4D49-4455-8783-A4B0D35BD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886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A62F-167F-4B8E-84F7-B139C97AB69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43B5-4D49-4455-8783-A4B0D35BD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455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1A62F-167F-4B8E-84F7-B139C97AB69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343B5-4D49-4455-8783-A4B0D35BD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464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5004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372044-EFB0-46D0-B133-040C9633FE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757" y="1839152"/>
            <a:ext cx="938865" cy="14326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F84880-4CE0-4A88-9BC5-2189893240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759" y="3586165"/>
            <a:ext cx="1207113" cy="11522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CACDC6-1489-4290-B694-E4817C3D73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765" y="755316"/>
            <a:ext cx="1316850" cy="9266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11A12E-A525-4611-A3EE-FEBAF79E40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710" y="4949802"/>
            <a:ext cx="1329043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930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F209B8-BCF9-44E8-B0B4-8734FBE70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370" y="5540549"/>
            <a:ext cx="1280271" cy="8291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676933-0DFE-4461-A833-E832633D36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625" y="3843564"/>
            <a:ext cx="1219306" cy="12985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2481B4-6B85-4373-B0D0-0A9104FB6D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370" y="2275590"/>
            <a:ext cx="1298561" cy="13595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95885C-1879-475D-A23E-08E2430870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135" y="648637"/>
            <a:ext cx="743776" cy="139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275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AE4BE7-1ACB-4692-B168-7E3313AB3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672" y="5069009"/>
            <a:ext cx="1127858" cy="12985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12B850-AC09-4D1E-94E4-58C9BFD7AC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048" y="3342023"/>
            <a:ext cx="798645" cy="13351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610A6A-381C-46B5-B625-524F3C19EF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189" y="2157628"/>
            <a:ext cx="1219306" cy="7925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69AAFB-F450-4218-816E-6CDC7507C1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707" y="748738"/>
            <a:ext cx="1249788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208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10DBAB-A850-4635-9B70-663124E36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236" y="5308870"/>
            <a:ext cx="1176630" cy="10425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E4A81C-735D-46CF-B20E-D5A3D9EFA8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947" y="4278765"/>
            <a:ext cx="1335140" cy="6462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F885C0-9750-459E-97C7-4E05212613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236" y="2628534"/>
            <a:ext cx="1213209" cy="11949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1E6397-978A-47FE-ABEA-918C3CF6E7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554" y="718109"/>
            <a:ext cx="883997" cy="131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790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422F15-B207-4D26-BBE3-1B96A70F92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649" y="5046717"/>
            <a:ext cx="1127858" cy="12985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F78BC2-E61C-42AF-BD6D-E4D480D6AE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780" y="3782665"/>
            <a:ext cx="1219306" cy="7925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6693A1-41C4-4DC6-9ED4-F01F97496B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360" y="1927249"/>
            <a:ext cx="1146147" cy="12010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5D07A6-DF57-4D23-B3BC-09DF2520BF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753" y="742148"/>
            <a:ext cx="1310754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843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6985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301</TotalTime>
  <Words>0</Words>
  <Application>Microsoft Office PowerPoint</Application>
  <PresentationFormat>On-screen Show (4:3)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Cathy Henry</dc:creator>
  <cp:lastModifiedBy>Cathy Henry</cp:lastModifiedBy>
  <cp:revision>4</cp:revision>
  <dcterms:created xsi:type="dcterms:W3CDTF">2020-11-05T20:07:58Z</dcterms:created>
  <dcterms:modified xsi:type="dcterms:W3CDTF">2020-11-06T01:09:45Z</dcterms:modified>
</cp:coreProperties>
</file>