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6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4D6BF-3FB1-4F15-A0E5-3E83959B9B5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0EB-E726-45CE-8C32-10702AF0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275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4D6BF-3FB1-4F15-A0E5-3E83959B9B5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0EB-E726-45CE-8C32-10702AF0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54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4D6BF-3FB1-4F15-A0E5-3E83959B9B5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0EB-E726-45CE-8C32-10702AF0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419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4D6BF-3FB1-4F15-A0E5-3E83959B9B5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0EB-E726-45CE-8C32-10702AF0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24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4D6BF-3FB1-4F15-A0E5-3E83959B9B5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0EB-E726-45CE-8C32-10702AF0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98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4D6BF-3FB1-4F15-A0E5-3E83959B9B5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0EB-E726-45CE-8C32-10702AF0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38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4D6BF-3FB1-4F15-A0E5-3E83959B9B5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0EB-E726-45CE-8C32-10702AF0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3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4D6BF-3FB1-4F15-A0E5-3E83959B9B5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0EB-E726-45CE-8C32-10702AF0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96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4D6BF-3FB1-4F15-A0E5-3E83959B9B5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0EB-E726-45CE-8C32-10702AF0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77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4D6BF-3FB1-4F15-A0E5-3E83959B9B5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0EB-E726-45CE-8C32-10702AF0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27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4D6BF-3FB1-4F15-A0E5-3E83959B9B5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0EB-E726-45CE-8C32-10702AF0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80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4D6BF-3FB1-4F15-A0E5-3E83959B9B5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DD0EB-E726-45CE-8C32-10702AF0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417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3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21.png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21.png"/><Relationship Id="rId4" Type="http://schemas.openxmlformats.org/officeDocument/2006/relationships/image" Target="../media/image8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766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C2FF1D-F721-4E5E-8DAD-F3611A0BF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3" y="5112639"/>
            <a:ext cx="1255885" cy="1274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E00DA9-7EB5-409F-8D88-21C18F71D0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1" y="2093629"/>
            <a:ext cx="1255885" cy="12802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D263F2-B95B-404F-AD3B-0CB83386BF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512480"/>
            <a:ext cx="1255885" cy="12802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AADC93E-77CF-4DA7-9615-A641C3B78B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160" y="3589390"/>
            <a:ext cx="1255885" cy="12741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72BAE9-3546-4297-9ED1-04D3772A08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2093629"/>
            <a:ext cx="1255885" cy="12802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877EB6E-71E9-45CD-9278-B61820DBAC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416" y="530010"/>
            <a:ext cx="1249788" cy="12802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301A0BA-3469-4E14-9695-A7EE61BD9F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160" y="5112639"/>
            <a:ext cx="1255885" cy="12741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E2DCD3E-B731-4D0A-AF97-6CD7DDFCF3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3606182"/>
            <a:ext cx="1255885" cy="127417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1A8E271-4BE7-4F40-A4B9-E7790AEA895D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sun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528B82C-0700-4C44-B9A1-42C04AFAFB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52" y="216988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96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C12DC0-5C0F-4E1D-82B0-606BAA978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1" y="2148729"/>
            <a:ext cx="1255885" cy="12802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2F1DE4-FB08-4369-B644-030C5B9680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416" y="530010"/>
            <a:ext cx="1249788" cy="12802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8CDFA2-3ED0-4C98-8B36-67CCB54A50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326" y="5167739"/>
            <a:ext cx="1249788" cy="12741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26E458-30A8-44C4-802D-8B749DC38B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2148728"/>
            <a:ext cx="1249788" cy="12802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DBC017-7819-464D-8FC4-748CE9C1C0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82" y="3657969"/>
            <a:ext cx="1255885" cy="12741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CCA9BD-9519-402B-AF24-33E77C942B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530010"/>
            <a:ext cx="1249788" cy="12741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20EFCD-BC69-4EEA-9E92-941195EEDA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82" y="5167739"/>
            <a:ext cx="1255885" cy="12802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95A937-9BBE-4043-85E3-523CF89687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127" y="3657969"/>
            <a:ext cx="1255885" cy="127417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E3D8A09-B4BA-4962-90EF-D9B5CACC317E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run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6C824F1-537F-4977-9593-422A492329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27" y="183651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81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1FE247-42FC-42D7-A500-D4DD686F7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3" y="5112639"/>
            <a:ext cx="1255885" cy="1274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409203-2D27-4FC2-9F56-AE9365269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1" y="2093629"/>
            <a:ext cx="1255885" cy="12802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6FBE59-51E6-4232-BAFE-974B97E9AD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512480"/>
            <a:ext cx="1255885" cy="12802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172C5D-74C6-4D50-9D7D-DEC5F3D555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160" y="3589390"/>
            <a:ext cx="1255885" cy="12741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8F1D57-8479-467B-8ABF-AFF3C3C828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416" y="530010"/>
            <a:ext cx="1249788" cy="12802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38A44A-0896-4DBA-878C-98C3434848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160" y="5112639"/>
            <a:ext cx="1255885" cy="12741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2DA80A1-67FF-4AD0-8A2E-0172653238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3606182"/>
            <a:ext cx="1255885" cy="12741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1963E14-B2DE-45A3-9015-E7FC643281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327" y="2093629"/>
            <a:ext cx="1255885" cy="128027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2E251C2-F42A-496A-96AB-6D6716992A1B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bun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E243C5F-B0E4-42AD-94B3-898D45394B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01" y="197938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83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28FA81-E44F-435C-9BF1-D2EA62A93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1" y="2148729"/>
            <a:ext cx="1255885" cy="12802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455E09-6878-4A7B-95E3-7A7009BE9F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416" y="530010"/>
            <a:ext cx="1249788" cy="12802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E1BDA7-3B17-48E2-B9D4-AE2BB0ED5B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326" y="5167739"/>
            <a:ext cx="1249788" cy="12741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535964-3A3A-41C0-AFE1-1F4E1D235A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2148728"/>
            <a:ext cx="1249788" cy="12802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EFBB1F-1747-4AEE-B64D-AF14F9E6C4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82" y="3657969"/>
            <a:ext cx="1255885" cy="12741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73FB03F-FA23-4194-9CCC-0D9C2A8DD3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127" y="3657969"/>
            <a:ext cx="1255885" cy="12741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811CDB-D737-4DB2-85CC-35E3C26B81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530010"/>
            <a:ext cx="1249788" cy="12802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EBBF60-BBC6-4DEE-997F-D21DAAE660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81" y="5149683"/>
            <a:ext cx="1255885" cy="127417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89B5632-4557-4130-9E8F-B150CBEED1E4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rug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BDA1CB2-8B72-46C2-B115-75A65136D0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89" y="178888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971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B04107-54FC-46D2-A465-6E2E47CA4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3" y="5112639"/>
            <a:ext cx="1255885" cy="1274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25EB6C-8288-4169-8260-AC9CD032D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1" y="2093629"/>
            <a:ext cx="1255885" cy="12802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25B91F-05B3-4E46-A6AF-310EF7564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160" y="3589390"/>
            <a:ext cx="1255885" cy="12741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B08724-504C-4A63-8174-9F9287CE3C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416" y="530010"/>
            <a:ext cx="1249788" cy="12802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3F25C6-CA04-490A-9289-D6D163E89E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3606182"/>
            <a:ext cx="1255885" cy="12741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0AD6469-31CB-40A3-BBA2-9384CBDFB1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326" y="5112639"/>
            <a:ext cx="1249788" cy="12741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B4AD159-8C85-479B-B4F2-E3CCB22A77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2093628"/>
            <a:ext cx="1249788" cy="12802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4070A09-7936-499A-A6A3-6DEB13C455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255" y="488702"/>
            <a:ext cx="1255885" cy="128027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53F6426-A1F1-4D73-A920-72D2EF09E83E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mug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0ABDD0B-D215-48C8-AFB2-8A8958F388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231275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13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8E82AF-9BD1-4172-A613-7247CD5254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1" y="2148729"/>
            <a:ext cx="1255885" cy="12802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4686B0-7268-48E2-9D15-8B3E0E96B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416" y="530010"/>
            <a:ext cx="1249788" cy="12802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4CE640-DC20-4BA9-A424-2819DD729C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326" y="5167739"/>
            <a:ext cx="1249788" cy="12741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A25DBD-EE54-4228-B8A2-1EFCD67799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2148728"/>
            <a:ext cx="1249788" cy="12802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B4237F-9B0D-4857-99FC-0FC2C87D45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82" y="3657969"/>
            <a:ext cx="1255885" cy="12741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76E3BE-7B0F-4E52-BC97-825DC47BFF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127" y="3657969"/>
            <a:ext cx="1255885" cy="12741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250E0B-4312-4A6E-9B23-15B796977A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530010"/>
            <a:ext cx="1249788" cy="12802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F5BF4E4-C53C-4227-956B-BA7782B834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81" y="5149683"/>
            <a:ext cx="1255885" cy="127417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1BAAF10-FB43-48E5-BFE3-E0EDAF801826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hug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934162B-521E-486A-85A1-A4E0DF964E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112213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20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5519F8-B41B-404B-8AB2-D31A3F261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3" y="5112639"/>
            <a:ext cx="1255885" cy="1274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F427E7-89EA-4324-A35B-94ABE40AA5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1" y="2093629"/>
            <a:ext cx="1255885" cy="12802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983749-DFF8-459F-B972-5ADB323327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160" y="3589390"/>
            <a:ext cx="1255885" cy="12741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34DD6A-89AB-4348-861A-83D046B438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416" y="530010"/>
            <a:ext cx="1249788" cy="12802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82E08A-17AA-4553-BD7E-F9B7AAC203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326" y="5112639"/>
            <a:ext cx="1249788" cy="12741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B70B376-7D99-4FAD-878D-BCCAF90EF6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2093628"/>
            <a:ext cx="1249788" cy="12802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E5E1F0-6C06-480A-B8E3-3A634B1BE6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255" y="488702"/>
            <a:ext cx="1255885" cy="12802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F675B62-733C-46EA-8936-E60DBD2BBD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82" y="3602869"/>
            <a:ext cx="1255885" cy="127417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ECF4A81-783C-49FD-96D5-E591A1E7BFAF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nut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2AEAA18-8127-4C21-9A27-2AC7377E819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178888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74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0A3570-BE61-4EF0-895A-515BFCB51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1" y="2148729"/>
            <a:ext cx="1255885" cy="12802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D17BD2-CC12-402E-9906-4038861FF1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416" y="530010"/>
            <a:ext cx="1249788" cy="12802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D76E92-4250-4B02-AF5D-2868513673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326" y="5167739"/>
            <a:ext cx="1249788" cy="12741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9E844A-7C9C-471C-9504-5538281DC6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2148728"/>
            <a:ext cx="1249788" cy="12802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5D358F-71B2-4D1E-A068-F6B0771506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82" y="3657969"/>
            <a:ext cx="1255885" cy="12741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769AC0-D507-4833-9D20-B488B5D1FD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127" y="3657969"/>
            <a:ext cx="1255885" cy="12741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CC0690-928D-4979-9E64-D229A6E0BD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530010"/>
            <a:ext cx="1249788" cy="12802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738669-B1CE-4760-8EA5-0F9223FE0BB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82" y="5161113"/>
            <a:ext cx="1255885" cy="128027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A05119-04B2-4B2F-9A7E-CFA83F9FE329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mud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D809EA0-438E-4CE0-8764-6EFC77A276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236038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20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DE0891-C657-4A93-A8DB-FE3A1D223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1" y="2148729"/>
            <a:ext cx="1255885" cy="12802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4480A4-FB25-46FE-B6DD-C2E3C88157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160" y="3644490"/>
            <a:ext cx="1255885" cy="12741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FE953F-1AB9-4B91-A530-3CB799C5AD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416" y="530010"/>
            <a:ext cx="1249788" cy="12802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2C1882-3A95-4DA3-99B3-FC234A020C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326" y="5167739"/>
            <a:ext cx="1249788" cy="12741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09DB48-AE6F-4DEE-AEC3-14D2612051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2148728"/>
            <a:ext cx="1249788" cy="12802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960D761-D9E0-4C9A-B8D3-6F2D58A160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82" y="3657969"/>
            <a:ext cx="1255885" cy="12741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90E0AAC-04D6-4228-80DE-241729FA51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530010"/>
            <a:ext cx="1249788" cy="12741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EFDE730-9039-420C-B23A-FC834D0F0F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82" y="5167739"/>
            <a:ext cx="1255885" cy="128027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7C7AEEB-72AA-40DF-B09C-FB9C0013F85D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bug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C9E8B52-58B4-4799-970C-4DFE1F1CCA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14" y="164600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56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8DE62C-D30A-4F23-B391-AC1594230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1" y="2148729"/>
            <a:ext cx="1255885" cy="12802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634D0A-EB0D-4010-BE0F-A559056785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416" y="530010"/>
            <a:ext cx="1249788" cy="12802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E545BC-2C95-4C14-A276-8AE1E0D865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2148729"/>
            <a:ext cx="1249788" cy="12741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93FC20-BE05-419A-AA04-81A5FAC714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82" y="3657969"/>
            <a:ext cx="1255885" cy="12741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B11E3A-71B2-434F-B247-DAE1AC4D4A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127" y="3657969"/>
            <a:ext cx="1255885" cy="12741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2AD5A5E-E657-4F97-A9A1-9717E473CD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530010"/>
            <a:ext cx="1249788" cy="12802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447F07F-3F22-461C-B2EA-B7E7480213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82" y="5161113"/>
            <a:ext cx="1255885" cy="12802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C4FB827-4A5E-422F-A62E-316704B390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277" y="5189687"/>
            <a:ext cx="1255885" cy="128027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BD14661-0563-4028-B3AD-44AC900AF719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cut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BCB7E7A-D909-45C2-988F-40DD4D2B39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" y="188413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31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6856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10</Words>
  <Application>Microsoft Office PowerPoint</Application>
  <PresentationFormat>On-screen Show (4:3)</PresentationFormat>
  <Paragraphs>10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Cathy Henry</dc:creator>
  <cp:lastModifiedBy>Cathy Henry</cp:lastModifiedBy>
  <cp:revision>4</cp:revision>
  <dcterms:created xsi:type="dcterms:W3CDTF">2020-10-09T13:17:35Z</dcterms:created>
  <dcterms:modified xsi:type="dcterms:W3CDTF">2020-10-09T13:56:01Z</dcterms:modified>
</cp:coreProperties>
</file>