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38" y="2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4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8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0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1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6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8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2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1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3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2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5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77133-FCEB-4194-8465-803AC515F04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E78AB-CC42-4DFE-8972-70E782B9A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1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28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99D01F-D472-45F1-9D1F-94B2D7536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66" y="2449532"/>
            <a:ext cx="1268078" cy="6462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4A1CBD-49BB-4DB0-8A4C-F543668F9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683" y="3597087"/>
            <a:ext cx="1298561" cy="1316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350138-3518-4B7D-9E49-A89003247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73" y="5270351"/>
            <a:ext cx="823031" cy="816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F13CDB-CE81-41AB-91AA-18EFB4A7C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4307">
            <a:off x="7250246" y="597960"/>
            <a:ext cx="603556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1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EB131-FAB3-4C25-9D03-21118B791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41" y="3721969"/>
            <a:ext cx="1255885" cy="1188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56FE64-F3A4-4E43-BA44-E53CD5E7A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186" y="2477941"/>
            <a:ext cx="1335140" cy="951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6BFA69-7EEE-4FD5-AC4D-DB75A7B6B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24" y="638685"/>
            <a:ext cx="938865" cy="1304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4943ED-7E82-4416-A0D5-4832549D87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33" y="5207626"/>
            <a:ext cx="1493649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4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7023D8-BC36-4B92-BCC8-5154E7E1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475" y="2102456"/>
            <a:ext cx="1188823" cy="1140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73DA8A-9E51-4A29-BA7B-80A86F72B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683" y="960188"/>
            <a:ext cx="1292464" cy="45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E80583-6852-4B80-9A8A-9ECF83EE1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372" y="3489230"/>
            <a:ext cx="1079086" cy="1475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586D46-3540-49D2-98A9-1B4A41F9D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497" y="5320406"/>
            <a:ext cx="1694835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00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C9531-F14C-4D45-93C9-A2B539FD7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34" y="5269186"/>
            <a:ext cx="1048603" cy="1146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DA95D7-A161-462D-AA58-B787B4D1D5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67" y="3504628"/>
            <a:ext cx="987638" cy="135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1962A9-D01B-4D2A-8EE3-43BB64D1A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38" y="765761"/>
            <a:ext cx="1231499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1D62DD-6BB3-42C9-A6B2-092D9B20CF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958" y="2404592"/>
            <a:ext cx="1304657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34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260990-102C-40B8-98BC-134E4EB76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035" y="2567983"/>
            <a:ext cx="1048603" cy="1146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62A797-317A-4010-A13F-2EA630C22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767" y="4387543"/>
            <a:ext cx="1292464" cy="45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6F95C-2C12-4210-8ADE-772FFE4D9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767" y="5434497"/>
            <a:ext cx="1335140" cy="975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587F8-61AD-40AA-A472-5453600B1C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049" y="687457"/>
            <a:ext cx="920576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68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163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2</cp:revision>
  <dcterms:created xsi:type="dcterms:W3CDTF">2020-11-05T20:04:05Z</dcterms:created>
  <dcterms:modified xsi:type="dcterms:W3CDTF">2020-11-05T20:26:37Z</dcterms:modified>
</cp:coreProperties>
</file>