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36" y="28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0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8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6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4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8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4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0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7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2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69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CA223-4EA2-46D2-8A0C-11DE2E1A9E9F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B8272-4DD3-4C0F-93A4-07FEC1881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0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84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B07306-A6CD-40ED-B043-9DB112720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000" y="4904208"/>
            <a:ext cx="914479" cy="13473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47B672-3741-4C56-B703-A797817E2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19" y="3837406"/>
            <a:ext cx="1274174" cy="493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CD7247-BF6E-431C-876D-21FEB7E86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19" y="2322479"/>
            <a:ext cx="1329043" cy="8657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8F7EE8-C5F5-4A17-84D8-6887F367F7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19" y="667332"/>
            <a:ext cx="1377815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3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6912A9-6E09-413A-B3B1-D6B1E96A5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65" y="3557920"/>
            <a:ext cx="908383" cy="1219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D84877-1BE0-4108-AF45-864F5AE0C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200" y="2086144"/>
            <a:ext cx="1012024" cy="1225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C6A0A6-9CEA-43C7-BA17-67EE4BA68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46" y="620464"/>
            <a:ext cx="1524132" cy="1219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F03148-4A62-4383-87A5-1E6CF1BEC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876" y="4987748"/>
            <a:ext cx="926672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82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1AFFE4-9D72-4851-B876-84D58A19B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170" y="2453595"/>
            <a:ext cx="1432684" cy="1072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49E158-2F05-4A50-BF46-543591783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487" y="3816639"/>
            <a:ext cx="1286367" cy="1121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830027-30F2-43B3-80F5-4DD1A2B9DB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05" y="726321"/>
            <a:ext cx="871804" cy="1365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50E56A-EB44-42A5-B97E-043C460F11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934" y="5228455"/>
            <a:ext cx="1194920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69A808-90FF-456C-BDB8-6095E19B6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404" y="3624135"/>
            <a:ext cx="981541" cy="1201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5635E4-7F39-43A2-B435-C6863FDA3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772" y="2461517"/>
            <a:ext cx="1414395" cy="951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889F9F-188A-4A4C-8ABB-89220E6A8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62" y="774597"/>
            <a:ext cx="1201016" cy="12254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66C448-C687-4569-A6C1-93D18E3FCF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404" y="5012827"/>
            <a:ext cx="1170533" cy="13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68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DAFF9-6858-47B0-B349-1EC123674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926" y="2637496"/>
            <a:ext cx="1383912" cy="634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00DECA-D0DE-4090-96D5-3427A20BA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760" y="3996381"/>
            <a:ext cx="1268078" cy="1103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62AB05-A0A2-4C08-88A6-8D056A39D9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495" y="687248"/>
            <a:ext cx="1012024" cy="12254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1B0A3A-D030-4F01-B783-3A6BB5F355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9368">
            <a:off x="7109022" y="5532725"/>
            <a:ext cx="1176630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78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3</cp:revision>
  <dcterms:created xsi:type="dcterms:W3CDTF">2020-11-05T20:00:35Z</dcterms:created>
  <dcterms:modified xsi:type="dcterms:W3CDTF">2020-11-05T20:23:00Z</dcterms:modified>
</cp:coreProperties>
</file>