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495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4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6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8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5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9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5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3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2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3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4B224-3D82-40D6-A25F-301985BAE3A7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24.png"/><Relationship Id="rId10" Type="http://schemas.openxmlformats.org/officeDocument/2006/relationships/image" Target="../media/image7.png"/><Relationship Id="rId4" Type="http://schemas.openxmlformats.org/officeDocument/2006/relationships/image" Target="../media/image2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24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rections">
            <a:hlinkClick r:id="" action="ppaction://media"/>
            <a:extLst>
              <a:ext uri="{FF2B5EF4-FFF2-40B4-BE49-F238E27FC236}">
                <a16:creationId xmlns:a16="http://schemas.microsoft.com/office/drawing/2014/main" id="{1D129211-D26E-4555-9D90-E6430C77E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393" y="3047156"/>
            <a:ext cx="1143845" cy="114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2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BDB39B8-B703-4D99-88A9-4C6003233B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990C0-B423-4630-B7C4-2B3414F273F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536DBF-2E19-4F46-824B-D76A4C86F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1" y="145551"/>
            <a:ext cx="1377815" cy="1377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D65B4C-9F1F-42A9-8F0A-91B3A428C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1969731"/>
            <a:ext cx="1255885" cy="12741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344895-7D36-4EFA-B823-57377A4A39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31150"/>
            <a:ext cx="1249788" cy="1274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F27B7F-6D0C-43B7-9A14-54BBEDED6B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519139"/>
            <a:ext cx="1255885" cy="1274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ED311C-843A-41A2-A653-821C53708A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6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614096"/>
            <a:ext cx="1188383" cy="121157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141F2E-357A-49CB-81F2-E8948316BC44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pig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617187-94EA-43A9-80CD-14DE78FE7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62164"/>
            <a:ext cx="1377815" cy="1377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B5A37C-DB7C-4869-A4FE-123B4EE0B0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2062543"/>
            <a:ext cx="1194182" cy="12115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18AE23-1781-40E1-9E6C-30E331522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FFC6B4-9B43-40F4-B180-7859A0CF5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504529-DEDF-45A9-8DF5-77A17A0D61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3614096"/>
            <a:ext cx="1249788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41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194" y="3516709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5DF5C-92A7-4C36-AC1E-662F7B90D9E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85284F-0DC5-45FB-84EE-7DF7E39720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9" y="163146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E9828E-4651-4AEA-B887-34D5D17D0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A9CB4-5EF1-4476-9D7C-7979E2FFF8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14FE27-916C-4EB8-B1F2-A608016297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2026536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2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2012070"/>
            <a:ext cx="1188384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F86521-2AD1-41D4-BF10-2A9E927D260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pit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9994BB-8176-4BDA-B670-37BB8E83C2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63920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5AC850-B61F-4EC2-BA02-4D2F027BD0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8EFE1D-1551-48FE-B029-F29F63225D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D3FE05-A01A-48DC-A3AD-AF7B47AF45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02747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9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17898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D4ACA6-1F7B-4516-B8FB-E41C0B2B31E8}"/>
              </a:ext>
            </a:extLst>
          </p:cNvPr>
          <p:cNvSpPr txBox="1"/>
          <p:nvPr/>
        </p:nvSpPr>
        <p:spPr>
          <a:xfrm>
            <a:off x="568644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014A30-7068-4D76-9C66-57390C971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1" y="181966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04FB5E-848E-4187-930A-B8DA7298FD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97CA6A-62E6-4ADB-9F58-7305E3FAC8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8C6D48-609D-433B-A94B-49FC832F25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075688"/>
            <a:ext cx="1255885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AA7931-CFE1-42B0-8C2D-D9AC84E802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43" y="2017898"/>
            <a:ext cx="1249788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3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2054382"/>
            <a:ext cx="1188384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3637533"/>
            <a:ext cx="1188383" cy="1211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02" y="3637534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977" y="5061671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68B294-B7C9-47B2-8DB8-BFF78A9CA7E5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99FCA1-4B53-403C-8A2F-B3A7CAA6C2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8" y="172671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F82BFA-25BF-4255-BABA-EB4354D846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2054231"/>
            <a:ext cx="1249788" cy="1280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D5411A-3260-4A64-AF0A-97B999C077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2AAD1B-FD93-40DC-B27A-A66647C422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0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2026341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73" y="3581742"/>
            <a:ext cx="1188383" cy="121157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C46D21-D06F-434B-BAF1-649E30D521B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rip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3FC349-F6CE-4628-819C-6DF8CE2D2C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5" y="234353"/>
            <a:ext cx="1377815" cy="1377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2E12AD-A20D-4036-B63D-07007463E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C833D6-1650-462A-A4CB-D0748EE613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E499B-A106-4FB0-93CA-79AFA11D73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70" y="2002084"/>
            <a:ext cx="1249788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8092D5-FCC0-4E56-9D40-AB909D9DC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3563432"/>
            <a:ext cx="1255885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503" y="1959395"/>
            <a:ext cx="1255885" cy="12865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054018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687030-5C84-4204-828B-BA4718F9B26A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8A44B0-C7F2-4D27-9C2D-253BCDFD01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0" y="310784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EFBDF7-D188-4225-A3EC-E8BEB24E24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1993290"/>
            <a:ext cx="1255885" cy="1280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E308A0-B526-4BC2-98C0-890CB88B76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DE0940-B02B-4D72-A15C-5BC257B3AB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AA382A-F451-4DA9-9B9A-7613D7BEFE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578" y="3507307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2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4" y="2022966"/>
            <a:ext cx="1188384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5" y="3581742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27F0E1-1776-476E-B319-14DF6E217246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D394C8-591B-4246-B05B-C8E7DF240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3" y="212226"/>
            <a:ext cx="1377815" cy="1377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F77462-9A53-4E2C-AA2D-EA5A67F3F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75DF11-C55A-499B-8DA2-2BB3E5EEAD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3448D-08FF-4112-B517-53FE3B37DC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3614095"/>
            <a:ext cx="1221930" cy="12457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3D2559-600E-4015-BADC-B8F933085A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185" y="5131150"/>
            <a:ext cx="1221930" cy="124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33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58" y="3593023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93" y="5025254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15028B-50CC-4D67-8EF2-871F135A3C6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3F9B46-251C-470F-9453-E8CFE27371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7" y="206009"/>
            <a:ext cx="1377815" cy="1377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8194DE-63B0-4242-AD8E-BD79DED19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43" y="2026536"/>
            <a:ext cx="1255885" cy="1280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1C0BD2-B49A-479D-882F-842ACCD2BA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52676"/>
            <a:ext cx="1249788" cy="1274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4B65D-03A6-4150-9627-2F2381DD86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42" y="3558672"/>
            <a:ext cx="12558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9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63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10</Words>
  <Application>Microsoft Office PowerPoint</Application>
  <PresentationFormat>On-screen Show (4:3)</PresentationFormat>
  <Paragraphs>10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13</cp:revision>
  <dcterms:created xsi:type="dcterms:W3CDTF">2020-07-28T02:27:01Z</dcterms:created>
  <dcterms:modified xsi:type="dcterms:W3CDTF">2020-09-21T11:58:43Z</dcterms:modified>
</cp:coreProperties>
</file>