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38" y="23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BCF2-EB67-4BEB-B807-7B09F17E8FF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125E-8A35-4320-B530-895838171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473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BCF2-EB67-4BEB-B807-7B09F17E8FF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125E-8A35-4320-B530-895838171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62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BCF2-EB67-4BEB-B807-7B09F17E8FF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125E-8A35-4320-B530-895838171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878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BCF2-EB67-4BEB-B807-7B09F17E8FF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125E-8A35-4320-B530-895838171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799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BCF2-EB67-4BEB-B807-7B09F17E8FF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125E-8A35-4320-B530-895838171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736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BCF2-EB67-4BEB-B807-7B09F17E8FF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125E-8A35-4320-B530-895838171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83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BCF2-EB67-4BEB-B807-7B09F17E8FF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125E-8A35-4320-B530-895838171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48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BCF2-EB67-4BEB-B807-7B09F17E8FF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125E-8A35-4320-B530-895838171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535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BCF2-EB67-4BEB-B807-7B09F17E8FF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125E-8A35-4320-B530-895838171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93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BCF2-EB67-4BEB-B807-7B09F17E8FF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125E-8A35-4320-B530-895838171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1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BCF2-EB67-4BEB-B807-7B09F17E8FF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125E-8A35-4320-B530-895838171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02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DBCF2-EB67-4BEB-B807-7B09F17E8FF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0125E-8A35-4320-B530-895838171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932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7900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92934C-5451-4DAA-B7CD-AC8893E59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348" y="2179212"/>
            <a:ext cx="1292464" cy="12497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B122F5-3CA6-4DA3-8F88-6C30D8388B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153" y="3661216"/>
            <a:ext cx="1170533" cy="10486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9BB171-00E1-4C47-BEAE-4A0953219D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153" y="743279"/>
            <a:ext cx="1237595" cy="10607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07F5EC-5100-4D34-ACF6-783007B7F6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083" y="5053925"/>
            <a:ext cx="1115665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71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706D59-E7DD-4D77-9D1F-24CC4DDB0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69247">
            <a:off x="7311210" y="510696"/>
            <a:ext cx="481626" cy="13107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C5DF70-8FF4-4806-8490-D1210767B2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180" y="1783006"/>
            <a:ext cx="896190" cy="13046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DF488E-3388-4EFF-899A-54F28FC2DF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180" y="3251606"/>
            <a:ext cx="1194920" cy="14204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0A0B1B-BA29-43FF-B90C-CF4C71428C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46" y="4836040"/>
            <a:ext cx="1133954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955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204513-0DC6-4065-8097-EE2630294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095" y="3630290"/>
            <a:ext cx="902286" cy="13656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4B694B-5622-4A56-815B-A3B18CF2E9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373" y="820293"/>
            <a:ext cx="2030144" cy="8230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D6FF7D-9BEA-41C2-A982-F0A172BAB7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557" y="2145681"/>
            <a:ext cx="743776" cy="12010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CC0FB5-7ADA-4E8A-B5E3-2C8A3EAA34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972" y="5279506"/>
            <a:ext cx="1170533" cy="10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55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EFDE64-40AC-4AEF-BF46-9C598EA79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93405">
            <a:off x="7308642" y="2123689"/>
            <a:ext cx="499915" cy="1383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3ACC23-1987-415F-BC2F-C0A1B7DF2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466" y="3590558"/>
            <a:ext cx="1237595" cy="10607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A299C4-EDF8-4FFC-81BC-F7FDDA9D4E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141" y="620239"/>
            <a:ext cx="1194920" cy="14204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AF4569-090B-44E5-B9A0-A11747DC8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582" y="4988946"/>
            <a:ext cx="634039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147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F11F5D-9F99-4472-9014-5A0B0D2FA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7" y="2146812"/>
            <a:ext cx="1426588" cy="9388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75D960-7F0C-4290-BD64-D4144BBBAC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237" y="4961669"/>
            <a:ext cx="1255885" cy="13290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19B3D1-4D63-4685-A994-191A4C388A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55218">
            <a:off x="7154325" y="3477515"/>
            <a:ext cx="481626" cy="13107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5101D4-4E60-48EF-8F5D-9D9D786536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7" y="774569"/>
            <a:ext cx="1292464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44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1447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0</Words>
  <Application>Microsoft Office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Cathy Henry</dc:creator>
  <cp:lastModifiedBy>Cathy Henry</cp:lastModifiedBy>
  <cp:revision>2</cp:revision>
  <dcterms:created xsi:type="dcterms:W3CDTF">2020-11-05T19:51:04Z</dcterms:created>
  <dcterms:modified xsi:type="dcterms:W3CDTF">2020-11-05T19:59:21Z</dcterms:modified>
</cp:coreProperties>
</file>