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1495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349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263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588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656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9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993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259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734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423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B224-3D82-40D6-A25F-301985BAE3A7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937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4B224-3D82-40D6-A25F-301985BAE3A7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B7C2D-CD51-4BF0-B76D-888E6D003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6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8.png"/><Relationship Id="rId5" Type="http://schemas.openxmlformats.org/officeDocument/2006/relationships/image" Target="../media/image17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8.png"/><Relationship Id="rId5" Type="http://schemas.openxmlformats.org/officeDocument/2006/relationships/image" Target="../media/image20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8.png"/><Relationship Id="rId5" Type="http://schemas.openxmlformats.org/officeDocument/2006/relationships/image" Target="../media/image22.png"/><Relationship Id="rId10" Type="http://schemas.openxmlformats.org/officeDocument/2006/relationships/image" Target="../media/image10.png"/><Relationship Id="rId4" Type="http://schemas.openxmlformats.org/officeDocument/2006/relationships/image" Target="../media/image17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20.png"/><Relationship Id="rId5" Type="http://schemas.openxmlformats.org/officeDocument/2006/relationships/image" Target="../media/image26.png"/><Relationship Id="rId10" Type="http://schemas.openxmlformats.org/officeDocument/2006/relationships/image" Target="../media/image10.png"/><Relationship Id="rId4" Type="http://schemas.openxmlformats.org/officeDocument/2006/relationships/image" Target="../media/image25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8.png"/><Relationship Id="rId5" Type="http://schemas.openxmlformats.org/officeDocument/2006/relationships/image" Target="../media/image17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10.png"/><Relationship Id="rId4" Type="http://schemas.openxmlformats.org/officeDocument/2006/relationships/image" Target="../media/image20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10.png"/><Relationship Id="rId5" Type="http://schemas.openxmlformats.org/officeDocument/2006/relationships/image" Target="../media/image25.png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8.png"/><Relationship Id="rId5" Type="http://schemas.openxmlformats.org/officeDocument/2006/relationships/image" Target="../media/image26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irections">
            <a:hlinkClick r:id="" action="ppaction://media"/>
            <a:extLst>
              <a:ext uri="{FF2B5EF4-FFF2-40B4-BE49-F238E27FC236}">
                <a16:creationId xmlns:a16="http://schemas.microsoft.com/office/drawing/2014/main" id="{1D129211-D26E-4555-9D90-E6430C77EF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6393" y="3047156"/>
            <a:ext cx="1143845" cy="114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028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18082C-BD40-465A-83E7-BCE0AD3780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2026536"/>
            <a:ext cx="1194181" cy="121736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D903114-E1D2-41E2-93A6-B7EA10EA3D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087" y="3581742"/>
            <a:ext cx="1188383" cy="121157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158F5EE-DDBE-4AA0-A398-613B7D9C48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6" y="3516707"/>
            <a:ext cx="1194182" cy="1211573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6BDB39B8-B703-4D99-88A9-4C6003233B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7" y="5131150"/>
            <a:ext cx="1194181" cy="12173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96990C0-B423-4630-B7C4-2B3414F273FB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vet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536DBF-2E19-4F46-824B-D76A4C86FE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80" y="191521"/>
            <a:ext cx="1377815" cy="13778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BC3410-131F-49D1-8FBE-7B41781DD9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585" y="477026"/>
            <a:ext cx="1255885" cy="12741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D65B4C-9F1F-42A9-8F0A-91B3A428CB6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4" y="1969731"/>
            <a:ext cx="1255885" cy="12741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344895-7D36-4EFA-B823-57377A4A39B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5131150"/>
            <a:ext cx="1249788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565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18082C-BD40-465A-83E7-BCE0AD3780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2026536"/>
            <a:ext cx="1194181" cy="121736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D903114-E1D2-41E2-93A6-B7EA10EA3D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087" y="3581742"/>
            <a:ext cx="1188383" cy="121157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3D280C8-60D7-4E6C-B40A-B0CF5AFD75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3614096"/>
            <a:ext cx="1188383" cy="121157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19B2BC9-0835-42E7-ACEF-71E5160B69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087" y="5044167"/>
            <a:ext cx="1194182" cy="1211573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96B7E7E6-B6E4-49EB-B680-6CA25D3AB7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5073003"/>
            <a:ext cx="1188384" cy="121736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3141F2E-357A-49CB-81F2-E8948316BC44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pen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6617187-94EA-43A9-80CD-14DE78FE72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67" y="220985"/>
            <a:ext cx="1377815" cy="137781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9CFC1B3-B6F7-4789-8C63-F0282BCACCA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585" y="477026"/>
            <a:ext cx="1255885" cy="1274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B5A37C-DB7C-4869-A4FE-123B4EE0B09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2062543"/>
            <a:ext cx="1194182" cy="121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641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18082C-BD40-465A-83E7-BCE0AD3780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2026536"/>
            <a:ext cx="1194181" cy="12173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8564EE3-8B8C-4412-9517-D58DACE1DA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113" y="1994887"/>
            <a:ext cx="1194181" cy="121736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AB6FC48-64D1-4B3F-9735-2E8F40AAF4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194" y="3516709"/>
            <a:ext cx="1188383" cy="121157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158F5EE-DDBE-4AA0-A398-613B7D9C48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6" y="3516707"/>
            <a:ext cx="1194182" cy="121157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19B2BC9-0835-42E7-ACEF-71E5160B69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087" y="5044167"/>
            <a:ext cx="1194182" cy="12115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AF5DF5C-92A7-4C36-AC1E-662F7B90D9E3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net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D85284F-0DC5-45FB-84EE-7DF7E39720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26" y="234584"/>
            <a:ext cx="1377815" cy="137781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21789EA-B638-47C0-8BEF-5F3F3290AC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585" y="477026"/>
            <a:ext cx="1255885" cy="12741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F405A72-5481-49F9-A38E-016214315F9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7" y="5041268"/>
            <a:ext cx="1194181" cy="121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20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18082C-BD40-465A-83E7-BCE0AD3780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2026536"/>
            <a:ext cx="1194181" cy="121736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6930FAA-C0C4-4489-8BFF-22BF7E30BC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6" y="2012070"/>
            <a:ext cx="1188384" cy="121736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D903114-E1D2-41E2-93A6-B7EA10EA3D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087" y="3581742"/>
            <a:ext cx="1188383" cy="121157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158F5EE-DDBE-4AA0-A398-613B7D9C48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6" y="3516707"/>
            <a:ext cx="1194182" cy="121157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19B2BC9-0835-42E7-ACEF-71E5160B69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6" y="5139766"/>
            <a:ext cx="1194182" cy="12115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F86521-2AD1-41D4-BF10-2A9E927D2603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ten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19994BB-8176-4BDA-B670-37BB8E83C2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55" y="220296"/>
            <a:ext cx="1377815" cy="137781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05E3B04-94BF-4CFE-8483-8FA07B4B0E3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585" y="477026"/>
            <a:ext cx="1255885" cy="12741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9B7CBC6-4CD5-44C8-9DFC-A1EEA523E6B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1" y="5209527"/>
            <a:ext cx="1194181" cy="121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494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8564EE3-8B8C-4412-9517-D58DACE1DA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2017898"/>
            <a:ext cx="1194181" cy="121736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4F8EDD7-91DF-4A6F-9AB1-890EC7F726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7" y="2026536"/>
            <a:ext cx="1194181" cy="121736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D903114-E1D2-41E2-93A6-B7EA10EA3D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087" y="3581742"/>
            <a:ext cx="1188383" cy="121157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158F5EE-DDBE-4AA0-A398-613B7D9C48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6" y="3516707"/>
            <a:ext cx="1194182" cy="121157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463032DB-780B-4DB6-B7A7-6A9FDC143C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847" y="5051751"/>
            <a:ext cx="1194182" cy="12115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9D4ACA6-1F7B-4516-B8FB-E41C0B2B31E8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jet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7014A30-7068-4D76-9C66-57390C971C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26" y="229561"/>
            <a:ext cx="1377815" cy="137781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44469FE-1632-48CB-AC42-2D81B20CF1A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585" y="477026"/>
            <a:ext cx="1255885" cy="12741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040C77-DC9D-448C-A5DC-5964215C65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1" y="5139788"/>
            <a:ext cx="1194181" cy="121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832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D94A65F-AB02-45CA-9AE9-917687176D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2054382"/>
            <a:ext cx="1188384" cy="121736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5DBC874-D9C3-4C60-9607-7DD72FD507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787" y="3637533"/>
            <a:ext cx="1188383" cy="121157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D903114-E1D2-41E2-93A6-B7EA10EA3D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102" y="3637534"/>
            <a:ext cx="1188383" cy="121157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158F5EE-DDBE-4AA0-A398-613B7D9C48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977" y="5061671"/>
            <a:ext cx="1194182" cy="121157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3D280C8-60D7-4E6C-B40A-B0CF5AFD75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445" y="5112730"/>
            <a:ext cx="1188383" cy="12115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D68B294-B7C9-47B2-8DB8-BFF78A9CA7E5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leg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B99FCA1-4B53-403C-8A2F-B3A7CAA6C2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38" y="255087"/>
            <a:ext cx="1377815" cy="137781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D3690FE-BA16-4E41-802B-3CC9C0EDD7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585" y="477026"/>
            <a:ext cx="1255885" cy="1274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F82BFA-25BF-4255-BABA-EB4354D846E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82" y="2054231"/>
            <a:ext cx="1249788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50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18082C-BD40-465A-83E7-BCE0AD3780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2026536"/>
            <a:ext cx="1194181" cy="12173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8564EE3-8B8C-4412-9517-D58DACE1DA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113" y="2026341"/>
            <a:ext cx="1194181" cy="121736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AB6FC48-64D1-4B3F-9735-2E8F40AAF4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773" y="3581742"/>
            <a:ext cx="1188383" cy="121157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158F5EE-DDBE-4AA0-A398-613B7D9C48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847" y="3581740"/>
            <a:ext cx="1194182" cy="121157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19B2BC9-0835-42E7-ACEF-71E5160B69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087" y="5044167"/>
            <a:ext cx="1194182" cy="12115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6C46D21-D06F-434B-BAF1-649E30D521B3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bed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13FC349-F6CE-4628-819C-6DF8CE2D2C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75" y="210892"/>
            <a:ext cx="1377815" cy="137781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236A7D2-2318-413C-B88F-22F18CEEC54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585" y="477026"/>
            <a:ext cx="1255885" cy="1274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B62A7A5-7E30-4759-AA04-6D5BE26B56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975469"/>
            <a:ext cx="125588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62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6930FAA-C0C4-4489-8BFF-22BF7E30BC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503" y="1959395"/>
            <a:ext cx="1255885" cy="128651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4F8EDD7-91DF-4A6F-9AB1-890EC7F726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3540277"/>
            <a:ext cx="1194181" cy="121736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158F5EE-DDBE-4AA0-A398-613B7D9C48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6" y="3516707"/>
            <a:ext cx="1194182" cy="121157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463032DB-780B-4DB6-B7A7-6A9FDC143C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1" y="5054018"/>
            <a:ext cx="1194182" cy="1211573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6BDB39B8-B703-4D99-88A9-4C6003233B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6" y="5051751"/>
            <a:ext cx="1194181" cy="121736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2687030-5C84-4204-828B-BA4718F9B26A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red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18A44B0-C7F2-4D27-9C2D-253BCDFD0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55" y="186758"/>
            <a:ext cx="1377815" cy="137781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BC0CB56-BF4B-4D2F-8D30-067964237F7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585" y="477026"/>
            <a:ext cx="1255885" cy="1274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EFBDF7-D188-4225-A3EC-E8BEB24E249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585" y="1993290"/>
            <a:ext cx="125588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29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18082C-BD40-465A-83E7-BCE0AD3780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2026536"/>
            <a:ext cx="1194181" cy="121736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D94A65F-AB02-45CA-9AE9-917687176D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004" y="2022966"/>
            <a:ext cx="1188384" cy="121736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4F8EDD7-91DF-4A6F-9AB1-890EC7F726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788" y="3593023"/>
            <a:ext cx="1194181" cy="121736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D903114-E1D2-41E2-93A6-B7EA10EA3D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005" y="3581742"/>
            <a:ext cx="1188383" cy="121157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158F5EE-DDBE-4AA0-A398-613B7D9C48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890" y="5049963"/>
            <a:ext cx="1194182" cy="121157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D195C39-F565-40E8-8E5F-6BDAB41F770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448" y="5044167"/>
            <a:ext cx="1188384" cy="121736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C27F0E1-1776-476E-B319-14DF6E217246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hen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3D394C8-591B-4246-B05B-C8E7DF24044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64" y="245562"/>
            <a:ext cx="1377815" cy="137781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1DCB2E-C813-46A2-B937-317C2D921D0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585" y="477026"/>
            <a:ext cx="1255885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033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2BBF39A-C3AB-436B-832E-898C5CC6A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18082C-BD40-465A-83E7-BCE0AD3780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2026536"/>
            <a:ext cx="1194181" cy="121736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5DBC874-D9C3-4C60-9607-7DD72FD507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858" y="3593023"/>
            <a:ext cx="1188383" cy="121157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D903114-E1D2-41E2-93A6-B7EA10EA3D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5" y="3554319"/>
            <a:ext cx="1188383" cy="121157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158F5EE-DDBE-4AA0-A398-613B7D9C48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893" y="5025254"/>
            <a:ext cx="1194182" cy="121157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3D280C8-60D7-4E6C-B40A-B0CF5AFD75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6" y="5051751"/>
            <a:ext cx="1188383" cy="12115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815028B-50CC-4D67-8EF2-871F135A3C6B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pet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F3F9B46-251C-470F-9453-E8CFE27371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29" y="195685"/>
            <a:ext cx="1377815" cy="137781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A416BAB-6F1D-4A79-89C8-EBB086537F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585" y="477026"/>
            <a:ext cx="1255885" cy="1274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F8194DE-63B0-4242-AD8E-BD79DED194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143" y="2026536"/>
            <a:ext cx="125588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098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363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184</TotalTime>
  <Words>10</Words>
  <Application>Microsoft Office PowerPoint</Application>
  <PresentationFormat>On-screen Show (4:3)</PresentationFormat>
  <Paragraphs>10</Paragraphs>
  <Slides>12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Cathy Henry</dc:creator>
  <cp:lastModifiedBy>Cathy Henry</cp:lastModifiedBy>
  <cp:revision>9</cp:revision>
  <dcterms:created xsi:type="dcterms:W3CDTF">2020-07-28T02:27:01Z</dcterms:created>
  <dcterms:modified xsi:type="dcterms:W3CDTF">2020-09-19T23:25:44Z</dcterms:modified>
</cp:coreProperties>
</file>