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38" y="2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3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037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660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62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20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6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36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383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41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2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4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A665F-CE27-4A96-8219-B5E6E744327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A22D7-3422-4207-A0B4-DE4602960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5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8784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96CB35-7ECF-4850-8524-26FD6FE61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877" y="770108"/>
            <a:ext cx="1249788" cy="1072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ECD587-A34E-46B1-8D25-472A91CD5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842" y="2140021"/>
            <a:ext cx="1127858" cy="13107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26DB49-178D-4F70-8F7B-12AB53C57E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388" y="3641010"/>
            <a:ext cx="896190" cy="128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E6D7EB-4525-4F39-930A-D77579C160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829" y="5117612"/>
            <a:ext cx="127417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62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50944F-4957-4EDC-B865-F06A58118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056" y="943525"/>
            <a:ext cx="1322947" cy="9449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178CF4-0853-4524-801C-35CD5EC9CE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621" y="5386039"/>
            <a:ext cx="1341236" cy="914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4AE0DF-2F68-404D-A94E-457D781E1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056" y="4079138"/>
            <a:ext cx="1286367" cy="8657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33A97F-80BA-4947-A774-0C4D9391A3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829" y="2177878"/>
            <a:ext cx="1274174" cy="13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99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932D76-4C4E-48C3-A056-EE4D10274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845" y="5447836"/>
            <a:ext cx="1511939" cy="8291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E64303-51F9-4242-B781-95CDB31EB5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045" y="3812317"/>
            <a:ext cx="981541" cy="1121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E23006-6877-40E8-B00E-1BBD6F84D6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68" y="2955051"/>
            <a:ext cx="1761897" cy="4084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49A8AB-3686-4C90-A2B7-F3156C470B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3230">
            <a:off x="7179978" y="680408"/>
            <a:ext cx="823031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42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DDE5E8-4FD1-4DA3-8000-300C34B62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249" y="5289930"/>
            <a:ext cx="1365622" cy="8961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3A680B-DB4C-4859-8E65-EA2DA41DA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249" y="3508850"/>
            <a:ext cx="1365622" cy="11156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2F9BD8-DDCC-45B1-9E1C-2EDB464CF3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356" y="2283448"/>
            <a:ext cx="1304657" cy="12254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A10DC0-37DA-4E7F-A4B9-4B2E5FEB40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249" y="808750"/>
            <a:ext cx="127417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95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4E5A49-62AD-4A7C-86B5-2D3133A74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199" y="609787"/>
            <a:ext cx="1274174" cy="1383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37ED28-54FC-4538-8936-339D938E9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985" y="2226308"/>
            <a:ext cx="1048603" cy="1322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B06E4F-BF85-4873-AFD1-5F44B1E98A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283" y="3869630"/>
            <a:ext cx="1511939" cy="8291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180850-F6A3-47AC-825E-A3D8DEA8D3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959" y="5339508"/>
            <a:ext cx="130465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44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642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2</cp:revision>
  <dcterms:created xsi:type="dcterms:W3CDTF">2020-11-05T18:33:53Z</dcterms:created>
  <dcterms:modified xsi:type="dcterms:W3CDTF">2020-11-05T18:49:35Z</dcterms:modified>
</cp:coreProperties>
</file>