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1495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349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63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588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656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9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993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259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734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423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937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4B224-3D82-40D6-A25F-301985BAE3A7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6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10.png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10.png"/><Relationship Id="rId5" Type="http://schemas.openxmlformats.org/officeDocument/2006/relationships/image" Target="../media/image16.png"/><Relationship Id="rId10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27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02328C-AC6B-48C6-9EE9-D0C6098F50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787" y="465845"/>
            <a:ext cx="1194182" cy="12115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18082C-BD40-465A-83E7-BCE0AD378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2026536"/>
            <a:ext cx="1194181" cy="12173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4CF2A5D-CA84-42C6-96F5-B43BB34A17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304" y="1975867"/>
            <a:ext cx="1194181" cy="121736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D903114-E1D2-41E2-93A6-B7EA10EA3D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87" y="3581742"/>
            <a:ext cx="1188383" cy="121157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158F5EE-DDBE-4AA0-A398-613B7D9C48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6" y="3516707"/>
            <a:ext cx="1194182" cy="121157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19B2BC9-0835-42E7-ACEF-71E5160B69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87" y="5044167"/>
            <a:ext cx="1194182" cy="1211573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6BDB39B8-B703-4D99-88A9-4C6003233B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6" y="5051751"/>
            <a:ext cx="1194181" cy="12173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96990C0-B423-4630-B7C4-2B3414F273FB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cab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536DBF-2E19-4F46-824B-D76A4C86FEC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92" y="220096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565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02328C-AC6B-48C6-9EE9-D0C6098F50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787" y="465845"/>
            <a:ext cx="1194182" cy="12115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18082C-BD40-465A-83E7-BCE0AD378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2026536"/>
            <a:ext cx="1194181" cy="121736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6930FAA-C0C4-4489-8BFF-22BF7E30BC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985" y="2026536"/>
            <a:ext cx="1188384" cy="121736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D903114-E1D2-41E2-93A6-B7EA10EA3D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87" y="3581742"/>
            <a:ext cx="1188383" cy="121157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3D280C8-60D7-4E6C-B40A-B0CF5AFD75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3614096"/>
            <a:ext cx="1188383" cy="121157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19B2BC9-0835-42E7-ACEF-71E5160B69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87" y="5044167"/>
            <a:ext cx="1194182" cy="121157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96B7E7E6-B6E4-49EB-B680-6CA25D3AB7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5073003"/>
            <a:ext cx="1188384" cy="121736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3141F2E-357A-49CB-81F2-E8948316BC44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bag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6617187-94EA-43A9-80CD-14DE78FE72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55" y="148659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41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02328C-AC6B-48C6-9EE9-D0C6098F50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787" y="465845"/>
            <a:ext cx="1194182" cy="12115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18082C-BD40-465A-83E7-BCE0AD378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2026536"/>
            <a:ext cx="1194181" cy="12173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8564EE3-8B8C-4412-9517-D58DACE1DA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113" y="1994887"/>
            <a:ext cx="1194181" cy="121736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AB6FC48-64D1-4B3F-9735-2E8F40AAF4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194" y="3516709"/>
            <a:ext cx="1188383" cy="121157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158F5EE-DDBE-4AA0-A398-613B7D9C48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6" y="3516707"/>
            <a:ext cx="1194182" cy="121157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19B2BC9-0835-42E7-ACEF-71E5160B69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87" y="5044167"/>
            <a:ext cx="1194182" cy="1211573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4BD08AB0-BD5F-4AEA-BA01-F8B7EE5A91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334" y="5044169"/>
            <a:ext cx="1188383" cy="12115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F5DF5C-92A7-4C36-AC1E-662F7B90D9E3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fan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D85284F-0DC5-45FB-84EE-7DF7E39720D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42" y="224859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20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02328C-AC6B-48C6-9EE9-D0C6098F50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787" y="465845"/>
            <a:ext cx="1194182" cy="12115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18082C-BD40-465A-83E7-BCE0AD378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2026536"/>
            <a:ext cx="1194181" cy="121736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6930FAA-C0C4-4489-8BFF-22BF7E30BC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6" y="2012070"/>
            <a:ext cx="1188384" cy="121736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D903114-E1D2-41E2-93A6-B7EA10EA3D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87" y="3581742"/>
            <a:ext cx="1188383" cy="121157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158F5EE-DDBE-4AA0-A398-613B7D9C48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6" y="3516707"/>
            <a:ext cx="1194182" cy="121157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463032DB-780B-4DB6-B7A7-6A9FDC143C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1" y="5139767"/>
            <a:ext cx="1194182" cy="121157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19B2BC9-0835-42E7-ACEF-71E5160B69C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141" y="5051751"/>
            <a:ext cx="1194182" cy="12115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F86521-2AD1-41D4-BF10-2A9E927D2603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can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19994BB-8176-4BDA-B670-37BB8E83C20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26" y="153421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494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02328C-AC6B-48C6-9EE9-D0C6098F50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787" y="465845"/>
            <a:ext cx="1194182" cy="12115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8564EE3-8B8C-4412-9517-D58DACE1DA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2017898"/>
            <a:ext cx="1194181" cy="121736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4F8EDD7-91DF-4A6F-9AB1-890EC7F726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7" y="2026536"/>
            <a:ext cx="1194181" cy="121736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D903114-E1D2-41E2-93A6-B7EA10EA3D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87" y="3581742"/>
            <a:ext cx="1188383" cy="121157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158F5EE-DDBE-4AA0-A398-613B7D9C48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6" y="3516707"/>
            <a:ext cx="1194182" cy="121157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3D280C8-60D7-4E6C-B40A-B0CF5AFD75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180" y="5051753"/>
            <a:ext cx="1188383" cy="121157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463032DB-780B-4DB6-B7A7-6A9FDC143C5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847" y="5051751"/>
            <a:ext cx="1194182" cy="12115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9D4ACA6-1F7B-4516-B8FB-E41C0B2B31E8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cap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7014A30-7068-4D76-9C66-57390C971CC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26" y="153421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832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02328C-AC6B-48C6-9EE9-D0C6098F50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787" y="465845"/>
            <a:ext cx="1194182" cy="12115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8564EE3-8B8C-4412-9517-D58DACE1DA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787" y="2093396"/>
            <a:ext cx="1194181" cy="121736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D94A65F-AB02-45CA-9AE9-917687176D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2054382"/>
            <a:ext cx="1188384" cy="121736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5DBC874-D9C3-4C60-9607-7DD72FD507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787" y="3637533"/>
            <a:ext cx="1188383" cy="121157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D903114-E1D2-41E2-93A6-B7EA10EA3D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102" y="3637534"/>
            <a:ext cx="1188383" cy="121157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158F5EE-DDBE-4AA0-A398-613B7D9C48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977" y="5061671"/>
            <a:ext cx="1194182" cy="121157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3D280C8-60D7-4E6C-B40A-B0CF5AFD75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445" y="5112730"/>
            <a:ext cx="1188383" cy="12115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68B294-B7C9-47B2-8DB8-BFF78A9CA7E5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map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B99FCA1-4B53-403C-8A2F-B3A7CAA6C22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26" y="112213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50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02328C-AC6B-48C6-9EE9-D0C6098F50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787" y="465845"/>
            <a:ext cx="1194182" cy="12115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18082C-BD40-465A-83E7-BCE0AD378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2026536"/>
            <a:ext cx="1194181" cy="12173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8564EE3-8B8C-4412-9517-D58DACE1DA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113" y="2026341"/>
            <a:ext cx="1194181" cy="121736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AB6FC48-64D1-4B3F-9735-2E8F40AAF4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773" y="3581742"/>
            <a:ext cx="1188383" cy="121157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158F5EE-DDBE-4AA0-A398-613B7D9C48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6" y="3516707"/>
            <a:ext cx="1194182" cy="121157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19B2BC9-0835-42E7-ACEF-71E5160B69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87" y="5044167"/>
            <a:ext cx="1194182" cy="1211573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8DF35D05-1FAE-4BF1-9BF1-87A89CB7FA4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847" y="5021344"/>
            <a:ext cx="1194182" cy="12115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6C46D21-D06F-434B-BAF1-649E30D521B3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bat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13FC349-F6CE-4628-819C-6DF8CE2D2CE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26" y="205749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62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02328C-AC6B-48C6-9EE9-D0C6098F50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787" y="465845"/>
            <a:ext cx="1194182" cy="12115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18082C-BD40-465A-83E7-BCE0AD378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2026536"/>
            <a:ext cx="1194181" cy="121736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6930FAA-C0C4-4489-8BFF-22BF7E30BC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930" y="2026535"/>
            <a:ext cx="1188384" cy="121736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4F8EDD7-91DF-4A6F-9AB1-890EC7F726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3540277"/>
            <a:ext cx="1194181" cy="121736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158F5EE-DDBE-4AA0-A398-613B7D9C48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6" y="3516707"/>
            <a:ext cx="1194182" cy="121157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463032DB-780B-4DB6-B7A7-6A9FDC143C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1" y="5054018"/>
            <a:ext cx="1194182" cy="1211573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6BDB39B8-B703-4D99-88A9-4C6003233B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6" y="5051751"/>
            <a:ext cx="1194181" cy="121736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2687030-5C84-4204-828B-BA4718F9B26A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cat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18A44B0-C7F2-4D27-9C2D-253BCDFD01D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67" y="215333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29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02328C-AC6B-48C6-9EE9-D0C6098F50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787" y="465845"/>
            <a:ext cx="1194182" cy="12115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18082C-BD40-465A-83E7-BCE0AD378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2026536"/>
            <a:ext cx="1194181" cy="121736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D94A65F-AB02-45CA-9AE9-917687176D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004" y="2022966"/>
            <a:ext cx="1188384" cy="121736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4F8EDD7-91DF-4A6F-9AB1-890EC7F726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788" y="3593023"/>
            <a:ext cx="1194181" cy="121736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D903114-E1D2-41E2-93A6-B7EA10EA3D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005" y="3581742"/>
            <a:ext cx="1188383" cy="121157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158F5EE-DDBE-4AA0-A398-613B7D9C48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890" y="5049963"/>
            <a:ext cx="1194182" cy="121157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D195C39-F565-40E8-8E5F-6BDAB41F770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448" y="5044167"/>
            <a:ext cx="1188384" cy="121736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C27F0E1-1776-476E-B319-14DF6E217246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jam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3D394C8-591B-4246-B05B-C8E7DF2404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26" y="215334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033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02328C-AC6B-48C6-9EE9-D0C6098F50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787" y="465845"/>
            <a:ext cx="1194182" cy="12115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18082C-BD40-465A-83E7-BCE0AD378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2026536"/>
            <a:ext cx="1194181" cy="121736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D94A65F-AB02-45CA-9AE9-917687176D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063" y="1998028"/>
            <a:ext cx="1188384" cy="121736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5DBC874-D9C3-4C60-9607-7DD72FD507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858" y="3593023"/>
            <a:ext cx="1188383" cy="121157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D903114-E1D2-41E2-93A6-B7EA10EA3D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5" y="3554319"/>
            <a:ext cx="1188383" cy="121157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158F5EE-DDBE-4AA0-A398-613B7D9C48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893" y="5025254"/>
            <a:ext cx="1194182" cy="121157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3D280C8-60D7-4E6C-B40A-B0CF5AFD75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6" y="5051751"/>
            <a:ext cx="1188383" cy="12115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815028B-50CC-4D67-8EF2-871F135A3C6B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pan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F3F9B46-251C-470F-9453-E8CFE273717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26" y="262959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0987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</TotalTime>
  <Words>10</Words>
  <Application>Microsoft Office PowerPoint</Application>
  <PresentationFormat>On-screen Show (4:3)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Cathy Henry</dc:creator>
  <cp:lastModifiedBy>Cathy Henry</cp:lastModifiedBy>
  <cp:revision>3</cp:revision>
  <dcterms:created xsi:type="dcterms:W3CDTF">2020-07-28T02:27:01Z</dcterms:created>
  <dcterms:modified xsi:type="dcterms:W3CDTF">2020-07-28T23:51:58Z</dcterms:modified>
</cp:coreProperties>
</file>