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68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3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2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4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3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8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7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6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4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3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1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9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6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1A7-EE61-4698-A617-55038BC844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00A27-C59D-44DD-911C-6454242F7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8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200D06-D4DE-4C38-8945-F6C1E91C3543}"/>
              </a:ext>
            </a:extLst>
          </p:cNvPr>
          <p:cNvSpPr txBox="1"/>
          <p:nvPr/>
        </p:nvSpPr>
        <p:spPr>
          <a:xfrm>
            <a:off x="2512679" y="353466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CDB876-D102-46A7-BE14-6C31018736B0}"/>
              </a:ext>
            </a:extLst>
          </p:cNvPr>
          <p:cNvSpPr txBox="1"/>
          <p:nvPr/>
        </p:nvSpPr>
        <p:spPr>
          <a:xfrm>
            <a:off x="2134880" y="1620051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9E688-FCE2-45E8-8236-C4999C1DA5E9}"/>
              </a:ext>
            </a:extLst>
          </p:cNvPr>
          <p:cNvSpPr txBox="1"/>
          <p:nvPr/>
        </p:nvSpPr>
        <p:spPr>
          <a:xfrm>
            <a:off x="6238155" y="382921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CDEE1-A8B1-4F3F-A2F2-430C825B0698}"/>
              </a:ext>
            </a:extLst>
          </p:cNvPr>
          <p:cNvSpPr txBox="1"/>
          <p:nvPr/>
        </p:nvSpPr>
        <p:spPr>
          <a:xfrm>
            <a:off x="5860356" y="1649506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F7DA8F-4817-477D-9A47-1A0FE679B4AD}"/>
              </a:ext>
            </a:extLst>
          </p:cNvPr>
          <p:cNvSpPr txBox="1"/>
          <p:nvPr/>
        </p:nvSpPr>
        <p:spPr>
          <a:xfrm>
            <a:off x="2489234" y="281951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8E2CAD-2581-4EFE-B1D7-4A9B5203F87F}"/>
              </a:ext>
            </a:extLst>
          </p:cNvPr>
          <p:cNvSpPr txBox="1"/>
          <p:nvPr/>
        </p:nvSpPr>
        <p:spPr>
          <a:xfrm>
            <a:off x="2111435" y="408609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4A8A5-FCF9-4A21-8320-C6CC047005E4}"/>
              </a:ext>
            </a:extLst>
          </p:cNvPr>
          <p:cNvSpPr txBox="1"/>
          <p:nvPr/>
        </p:nvSpPr>
        <p:spPr>
          <a:xfrm>
            <a:off x="2497049" y="539485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A93D86-BE4F-49EA-94DA-9AE19B464FB5}"/>
              </a:ext>
            </a:extLst>
          </p:cNvPr>
          <p:cNvSpPr txBox="1"/>
          <p:nvPr/>
        </p:nvSpPr>
        <p:spPr>
          <a:xfrm>
            <a:off x="2119250" y="666144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56743A-CA66-4A06-995B-12A5245384AF}"/>
              </a:ext>
            </a:extLst>
          </p:cNvPr>
          <p:cNvSpPr txBox="1"/>
          <p:nvPr/>
        </p:nvSpPr>
        <p:spPr>
          <a:xfrm>
            <a:off x="2481419" y="7892167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8931B8-404A-4854-B6D6-4E6B941D8558}"/>
              </a:ext>
            </a:extLst>
          </p:cNvPr>
          <p:cNvSpPr txBox="1"/>
          <p:nvPr/>
        </p:nvSpPr>
        <p:spPr>
          <a:xfrm>
            <a:off x="2103620" y="9158752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EB4B92-7B98-461D-B3F1-9CAD41F70BEB}"/>
              </a:ext>
            </a:extLst>
          </p:cNvPr>
          <p:cNvSpPr txBox="1"/>
          <p:nvPr/>
        </p:nvSpPr>
        <p:spPr>
          <a:xfrm>
            <a:off x="6222525" y="284295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90A437-4E53-4B4D-9A77-DF344A78C5CA}"/>
              </a:ext>
            </a:extLst>
          </p:cNvPr>
          <p:cNvSpPr txBox="1"/>
          <p:nvPr/>
        </p:nvSpPr>
        <p:spPr>
          <a:xfrm>
            <a:off x="5844726" y="410954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619BC2-D544-44AD-B20B-EE187D9E8585}"/>
              </a:ext>
            </a:extLst>
          </p:cNvPr>
          <p:cNvSpPr txBox="1"/>
          <p:nvPr/>
        </p:nvSpPr>
        <p:spPr>
          <a:xfrm>
            <a:off x="6238155" y="541830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1F9E48-19A1-4F3A-B9B3-85646B83C62C}"/>
              </a:ext>
            </a:extLst>
          </p:cNvPr>
          <p:cNvSpPr txBox="1"/>
          <p:nvPr/>
        </p:nvSpPr>
        <p:spPr>
          <a:xfrm>
            <a:off x="5860356" y="668488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6AA286-F219-45C6-A0BF-718AAE871860}"/>
              </a:ext>
            </a:extLst>
          </p:cNvPr>
          <p:cNvSpPr txBox="1"/>
          <p:nvPr/>
        </p:nvSpPr>
        <p:spPr>
          <a:xfrm>
            <a:off x="6214710" y="791549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75D9D7-2FA7-4C9C-AA98-B9B681C85414}"/>
              </a:ext>
            </a:extLst>
          </p:cNvPr>
          <p:cNvSpPr txBox="1"/>
          <p:nvPr/>
        </p:nvSpPr>
        <p:spPr>
          <a:xfrm>
            <a:off x="5836911" y="918208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359712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01CBBC-BF38-4479-82AC-243D59946F2C}"/>
              </a:ext>
            </a:extLst>
          </p:cNvPr>
          <p:cNvSpPr txBox="1"/>
          <p:nvPr/>
        </p:nvSpPr>
        <p:spPr>
          <a:xfrm>
            <a:off x="2512679" y="353466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69FBA-E1C0-491C-AB71-2B87099DB8D9}"/>
              </a:ext>
            </a:extLst>
          </p:cNvPr>
          <p:cNvSpPr txBox="1"/>
          <p:nvPr/>
        </p:nvSpPr>
        <p:spPr>
          <a:xfrm>
            <a:off x="2134880" y="1620051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8D6D28-3D25-40D2-9E48-9F12EC4A72DF}"/>
              </a:ext>
            </a:extLst>
          </p:cNvPr>
          <p:cNvSpPr txBox="1"/>
          <p:nvPr/>
        </p:nvSpPr>
        <p:spPr>
          <a:xfrm>
            <a:off x="6238155" y="382921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CA2052-A31C-4F91-A252-91D508B33CAE}"/>
              </a:ext>
            </a:extLst>
          </p:cNvPr>
          <p:cNvSpPr txBox="1"/>
          <p:nvPr/>
        </p:nvSpPr>
        <p:spPr>
          <a:xfrm>
            <a:off x="5860356" y="1649506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AAC338-F758-43DC-A2F5-729EBCA62C5D}"/>
              </a:ext>
            </a:extLst>
          </p:cNvPr>
          <p:cNvSpPr txBox="1"/>
          <p:nvPr/>
        </p:nvSpPr>
        <p:spPr>
          <a:xfrm>
            <a:off x="2489234" y="281951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75A32-DB33-45D1-9E8F-A54B6725BFF3}"/>
              </a:ext>
            </a:extLst>
          </p:cNvPr>
          <p:cNvSpPr txBox="1"/>
          <p:nvPr/>
        </p:nvSpPr>
        <p:spPr>
          <a:xfrm>
            <a:off x="2111435" y="408609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6DF6EE-24CE-4E4A-A51A-2B2C8DE102E5}"/>
              </a:ext>
            </a:extLst>
          </p:cNvPr>
          <p:cNvSpPr txBox="1"/>
          <p:nvPr/>
        </p:nvSpPr>
        <p:spPr>
          <a:xfrm>
            <a:off x="2497049" y="539485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13BF88-E9F4-48CB-9E44-369CA31E143B}"/>
              </a:ext>
            </a:extLst>
          </p:cNvPr>
          <p:cNvSpPr txBox="1"/>
          <p:nvPr/>
        </p:nvSpPr>
        <p:spPr>
          <a:xfrm>
            <a:off x="2119250" y="666144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D72D5E-4CED-4829-892C-B02AB44C2DB3}"/>
              </a:ext>
            </a:extLst>
          </p:cNvPr>
          <p:cNvSpPr txBox="1"/>
          <p:nvPr/>
        </p:nvSpPr>
        <p:spPr>
          <a:xfrm>
            <a:off x="2481419" y="7892167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2EDC49-0EE5-4080-AF55-49DC15B6D1E4}"/>
              </a:ext>
            </a:extLst>
          </p:cNvPr>
          <p:cNvSpPr txBox="1"/>
          <p:nvPr/>
        </p:nvSpPr>
        <p:spPr>
          <a:xfrm>
            <a:off x="2103620" y="9158752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9A08AE-BE44-4E1D-B723-8F18A8DDB52C}"/>
              </a:ext>
            </a:extLst>
          </p:cNvPr>
          <p:cNvSpPr txBox="1"/>
          <p:nvPr/>
        </p:nvSpPr>
        <p:spPr>
          <a:xfrm>
            <a:off x="6222525" y="284295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A0FF7E-8619-441A-A356-4355E587060F}"/>
              </a:ext>
            </a:extLst>
          </p:cNvPr>
          <p:cNvSpPr txBox="1"/>
          <p:nvPr/>
        </p:nvSpPr>
        <p:spPr>
          <a:xfrm>
            <a:off x="5844726" y="410954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544F6C-0ECD-4AF1-8446-B43821DFC112}"/>
              </a:ext>
            </a:extLst>
          </p:cNvPr>
          <p:cNvSpPr txBox="1"/>
          <p:nvPr/>
        </p:nvSpPr>
        <p:spPr>
          <a:xfrm>
            <a:off x="6238155" y="541830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02684C-3584-403D-A0A2-6BFF9AB4F231}"/>
              </a:ext>
            </a:extLst>
          </p:cNvPr>
          <p:cNvSpPr txBox="1"/>
          <p:nvPr/>
        </p:nvSpPr>
        <p:spPr>
          <a:xfrm>
            <a:off x="5860356" y="668488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B48396-F278-4D93-BDA1-ED6D9D673CE3}"/>
              </a:ext>
            </a:extLst>
          </p:cNvPr>
          <p:cNvSpPr txBox="1"/>
          <p:nvPr/>
        </p:nvSpPr>
        <p:spPr>
          <a:xfrm>
            <a:off x="6214710" y="7915499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To: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40970A-4E81-4E6D-B6B1-1C06CC9D99DE}"/>
              </a:ext>
            </a:extLst>
          </p:cNvPr>
          <p:cNvSpPr txBox="1"/>
          <p:nvPr/>
        </p:nvSpPr>
        <p:spPr>
          <a:xfrm>
            <a:off x="5836911" y="9182084"/>
            <a:ext cx="99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311102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F9F0CC-1E11-4AC2-9F78-0834B4AF6216}"/>
              </a:ext>
            </a:extLst>
          </p:cNvPr>
          <p:cNvSpPr txBox="1"/>
          <p:nvPr/>
        </p:nvSpPr>
        <p:spPr>
          <a:xfrm>
            <a:off x="750277" y="13208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66CE1-1EA5-4537-8823-F06D47C62907}"/>
              </a:ext>
            </a:extLst>
          </p:cNvPr>
          <p:cNvSpPr txBox="1"/>
          <p:nvPr/>
        </p:nvSpPr>
        <p:spPr>
          <a:xfrm>
            <a:off x="750277" y="3872523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BB5DF2-0BFA-42BB-8BBD-A61EC746DC8B}"/>
              </a:ext>
            </a:extLst>
          </p:cNvPr>
          <p:cNvSpPr txBox="1"/>
          <p:nvPr/>
        </p:nvSpPr>
        <p:spPr>
          <a:xfrm>
            <a:off x="750277" y="635781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235AC-90A0-4FBD-88A6-907242755F92}"/>
              </a:ext>
            </a:extLst>
          </p:cNvPr>
          <p:cNvSpPr txBox="1"/>
          <p:nvPr/>
        </p:nvSpPr>
        <p:spPr>
          <a:xfrm>
            <a:off x="750277" y="8909538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FF7B2-29F9-4672-A1BD-5E9ED2CFF0A8}"/>
              </a:ext>
            </a:extLst>
          </p:cNvPr>
          <p:cNvSpPr txBox="1"/>
          <p:nvPr/>
        </p:nvSpPr>
        <p:spPr>
          <a:xfrm>
            <a:off x="4622800" y="13208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48756-5F71-44D5-AD4F-A231A9A7003C}"/>
              </a:ext>
            </a:extLst>
          </p:cNvPr>
          <p:cNvSpPr txBox="1"/>
          <p:nvPr/>
        </p:nvSpPr>
        <p:spPr>
          <a:xfrm>
            <a:off x="4622800" y="3872523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93FF6-03FC-462A-9023-1AD0320ECC39}"/>
              </a:ext>
            </a:extLst>
          </p:cNvPr>
          <p:cNvSpPr txBox="1"/>
          <p:nvPr/>
        </p:nvSpPr>
        <p:spPr>
          <a:xfrm>
            <a:off x="4622800" y="635781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0F63DA-7682-4F78-A3B3-B2002A4B2F07}"/>
              </a:ext>
            </a:extLst>
          </p:cNvPr>
          <p:cNvSpPr txBox="1"/>
          <p:nvPr/>
        </p:nvSpPr>
        <p:spPr>
          <a:xfrm>
            <a:off x="4622800" y="8909538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227620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2D42562C-7532-4926-8798-9A0A4781E8D6}"/>
              </a:ext>
            </a:extLst>
          </p:cNvPr>
          <p:cNvSpPr txBox="1"/>
          <p:nvPr/>
        </p:nvSpPr>
        <p:spPr>
          <a:xfrm>
            <a:off x="429846" y="1352062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57D24E-B9F9-4DA5-883D-B6B072ABD87C}"/>
              </a:ext>
            </a:extLst>
          </p:cNvPr>
          <p:cNvSpPr txBox="1"/>
          <p:nvPr/>
        </p:nvSpPr>
        <p:spPr>
          <a:xfrm>
            <a:off x="429846" y="390378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2BE934-AB27-4465-9147-9C39541BFC89}"/>
              </a:ext>
            </a:extLst>
          </p:cNvPr>
          <p:cNvSpPr txBox="1"/>
          <p:nvPr/>
        </p:nvSpPr>
        <p:spPr>
          <a:xfrm>
            <a:off x="429846" y="6389077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3C45DA-BF4A-4292-9E6C-B45776B7F996}"/>
              </a:ext>
            </a:extLst>
          </p:cNvPr>
          <p:cNvSpPr txBox="1"/>
          <p:nvPr/>
        </p:nvSpPr>
        <p:spPr>
          <a:xfrm>
            <a:off x="429846" y="89408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9B2856-5687-4806-840D-63C03CCEF52F}"/>
              </a:ext>
            </a:extLst>
          </p:cNvPr>
          <p:cNvSpPr txBox="1"/>
          <p:nvPr/>
        </p:nvSpPr>
        <p:spPr>
          <a:xfrm>
            <a:off x="4302369" y="1352062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08D3E7-224B-48B4-8123-E39BE369A2E2}"/>
              </a:ext>
            </a:extLst>
          </p:cNvPr>
          <p:cNvSpPr txBox="1"/>
          <p:nvPr/>
        </p:nvSpPr>
        <p:spPr>
          <a:xfrm>
            <a:off x="4302369" y="390378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C742C0-02DF-4D23-9DC6-F5BD5DDD5E9F}"/>
              </a:ext>
            </a:extLst>
          </p:cNvPr>
          <p:cNvSpPr txBox="1"/>
          <p:nvPr/>
        </p:nvSpPr>
        <p:spPr>
          <a:xfrm>
            <a:off x="4302369" y="6389077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457C08-62E2-4904-9137-403381104960}"/>
              </a:ext>
            </a:extLst>
          </p:cNvPr>
          <p:cNvSpPr txBox="1"/>
          <p:nvPr/>
        </p:nvSpPr>
        <p:spPr>
          <a:xfrm>
            <a:off x="4302369" y="89408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290735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FB70B2-E5E3-4DBD-9BA4-B5053FB78AFD}"/>
              </a:ext>
            </a:extLst>
          </p:cNvPr>
          <p:cNvSpPr txBox="1"/>
          <p:nvPr/>
        </p:nvSpPr>
        <p:spPr>
          <a:xfrm>
            <a:off x="398585" y="1352061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5EDC6D-9C1D-4069-B794-C6E72C8F5577}"/>
              </a:ext>
            </a:extLst>
          </p:cNvPr>
          <p:cNvSpPr txBox="1"/>
          <p:nvPr/>
        </p:nvSpPr>
        <p:spPr>
          <a:xfrm>
            <a:off x="398585" y="3903784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187955-3B08-4E9E-8A21-0C8EB2243715}"/>
              </a:ext>
            </a:extLst>
          </p:cNvPr>
          <p:cNvSpPr txBox="1"/>
          <p:nvPr/>
        </p:nvSpPr>
        <p:spPr>
          <a:xfrm>
            <a:off x="398585" y="6389076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6735F2-5C1E-4DEB-BF6F-D34CBE733FA9}"/>
              </a:ext>
            </a:extLst>
          </p:cNvPr>
          <p:cNvSpPr txBox="1"/>
          <p:nvPr/>
        </p:nvSpPr>
        <p:spPr>
          <a:xfrm>
            <a:off x="398585" y="8940799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3CCB29-3634-4163-AC15-842EEF42CABA}"/>
              </a:ext>
            </a:extLst>
          </p:cNvPr>
          <p:cNvSpPr txBox="1"/>
          <p:nvPr/>
        </p:nvSpPr>
        <p:spPr>
          <a:xfrm>
            <a:off x="4271108" y="1352061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D22848-0C51-4572-825E-871874947124}"/>
              </a:ext>
            </a:extLst>
          </p:cNvPr>
          <p:cNvSpPr txBox="1"/>
          <p:nvPr/>
        </p:nvSpPr>
        <p:spPr>
          <a:xfrm>
            <a:off x="4271108" y="3903784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D01AA-E591-4226-B5F1-505CF4CD9A65}"/>
              </a:ext>
            </a:extLst>
          </p:cNvPr>
          <p:cNvSpPr txBox="1"/>
          <p:nvPr/>
        </p:nvSpPr>
        <p:spPr>
          <a:xfrm>
            <a:off x="4271108" y="6389076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48C6A0-21E9-46CB-8879-FACAFBF4AB0A}"/>
              </a:ext>
            </a:extLst>
          </p:cNvPr>
          <p:cNvSpPr txBox="1"/>
          <p:nvPr/>
        </p:nvSpPr>
        <p:spPr>
          <a:xfrm>
            <a:off x="4271108" y="8940799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70470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BDBC03-7130-475B-9477-7BD7A12899FF}"/>
              </a:ext>
            </a:extLst>
          </p:cNvPr>
          <p:cNvSpPr txBox="1"/>
          <p:nvPr/>
        </p:nvSpPr>
        <p:spPr>
          <a:xfrm>
            <a:off x="797170" y="1453662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77FBDD-512F-4702-AB64-294A43EA0212}"/>
              </a:ext>
            </a:extLst>
          </p:cNvPr>
          <p:cNvSpPr txBox="1"/>
          <p:nvPr/>
        </p:nvSpPr>
        <p:spPr>
          <a:xfrm>
            <a:off x="797170" y="400538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62F7B8-9244-4352-8C31-0E7F2B0D6FF2}"/>
              </a:ext>
            </a:extLst>
          </p:cNvPr>
          <p:cNvSpPr txBox="1"/>
          <p:nvPr/>
        </p:nvSpPr>
        <p:spPr>
          <a:xfrm>
            <a:off x="797170" y="6490677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AE52BC-EB81-434A-BFE9-01721C0BB2D0}"/>
              </a:ext>
            </a:extLst>
          </p:cNvPr>
          <p:cNvSpPr txBox="1"/>
          <p:nvPr/>
        </p:nvSpPr>
        <p:spPr>
          <a:xfrm>
            <a:off x="797170" y="90424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4EC549-C955-4BD8-A118-717AB12E9E94}"/>
              </a:ext>
            </a:extLst>
          </p:cNvPr>
          <p:cNvSpPr txBox="1"/>
          <p:nvPr/>
        </p:nvSpPr>
        <p:spPr>
          <a:xfrm>
            <a:off x="4669693" y="1453662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9500EE-6E62-41FD-BB6D-D59027F4496A}"/>
              </a:ext>
            </a:extLst>
          </p:cNvPr>
          <p:cNvSpPr txBox="1"/>
          <p:nvPr/>
        </p:nvSpPr>
        <p:spPr>
          <a:xfrm>
            <a:off x="4669693" y="400538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04AAC-A13E-476A-9081-0E99B9F512E2}"/>
              </a:ext>
            </a:extLst>
          </p:cNvPr>
          <p:cNvSpPr txBox="1"/>
          <p:nvPr/>
        </p:nvSpPr>
        <p:spPr>
          <a:xfrm>
            <a:off x="4669693" y="6490677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A135A-A6E0-4CEF-ABBF-F9A074AC6A49}"/>
              </a:ext>
            </a:extLst>
          </p:cNvPr>
          <p:cNvSpPr txBox="1"/>
          <p:nvPr/>
        </p:nvSpPr>
        <p:spPr>
          <a:xfrm>
            <a:off x="4669693" y="90424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260407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D686D6-48B9-452A-9716-919464E2D724}"/>
              </a:ext>
            </a:extLst>
          </p:cNvPr>
          <p:cNvSpPr txBox="1"/>
          <p:nvPr/>
        </p:nvSpPr>
        <p:spPr>
          <a:xfrm>
            <a:off x="797170" y="1453662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72899D-1C44-407E-BC4A-DC41B7668BEB}"/>
              </a:ext>
            </a:extLst>
          </p:cNvPr>
          <p:cNvSpPr txBox="1"/>
          <p:nvPr/>
        </p:nvSpPr>
        <p:spPr>
          <a:xfrm>
            <a:off x="797170" y="400538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069900-AF86-48B5-AC6B-B8D2F6E84EA3}"/>
              </a:ext>
            </a:extLst>
          </p:cNvPr>
          <p:cNvSpPr txBox="1"/>
          <p:nvPr/>
        </p:nvSpPr>
        <p:spPr>
          <a:xfrm>
            <a:off x="797170" y="6490677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C1CD53-DE5F-4D67-A452-6CE1D23214B0}"/>
              </a:ext>
            </a:extLst>
          </p:cNvPr>
          <p:cNvSpPr txBox="1"/>
          <p:nvPr/>
        </p:nvSpPr>
        <p:spPr>
          <a:xfrm>
            <a:off x="797170" y="90424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20310F-8B79-4FE1-9B99-EA2A219BE3EA}"/>
              </a:ext>
            </a:extLst>
          </p:cNvPr>
          <p:cNvSpPr txBox="1"/>
          <p:nvPr/>
        </p:nvSpPr>
        <p:spPr>
          <a:xfrm>
            <a:off x="4669693" y="1453662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290C1-5D2A-4EB5-923A-98C54740A813}"/>
              </a:ext>
            </a:extLst>
          </p:cNvPr>
          <p:cNvSpPr txBox="1"/>
          <p:nvPr/>
        </p:nvSpPr>
        <p:spPr>
          <a:xfrm>
            <a:off x="4669693" y="4005385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B1D36-3BFC-46E2-82F1-09A66F4AC01C}"/>
              </a:ext>
            </a:extLst>
          </p:cNvPr>
          <p:cNvSpPr txBox="1"/>
          <p:nvPr/>
        </p:nvSpPr>
        <p:spPr>
          <a:xfrm>
            <a:off x="4669693" y="6490677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D32CAF-49A9-4E4A-9D37-EF51A47C8A70}"/>
              </a:ext>
            </a:extLst>
          </p:cNvPr>
          <p:cNvSpPr txBox="1"/>
          <p:nvPr/>
        </p:nvSpPr>
        <p:spPr>
          <a:xfrm>
            <a:off x="4669693" y="9042400"/>
            <a:ext cx="795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To:</a:t>
            </a:r>
          </a:p>
          <a:p>
            <a:r>
              <a:rPr lang="en-US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427764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224</Words>
  <Application>Microsoft Office PowerPoint</Application>
  <PresentationFormat>Custom</PresentationFormat>
  <Paragraphs>112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Janda Closer To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2</cp:revision>
  <dcterms:created xsi:type="dcterms:W3CDTF">2021-01-19T20:14:18Z</dcterms:created>
  <dcterms:modified xsi:type="dcterms:W3CDTF">2021-01-19T20:27:18Z</dcterms:modified>
</cp:coreProperties>
</file>