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5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7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95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7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3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3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8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2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81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0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3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A27DE-F917-4E41-BC9C-D2CDB84C2CA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AA5E0-732A-459D-AD0E-4C638161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22B2D1-0F18-4CFF-862A-ED147372FF8F}"/>
              </a:ext>
            </a:extLst>
          </p:cNvPr>
          <p:cNvSpPr txBox="1"/>
          <p:nvPr/>
        </p:nvSpPr>
        <p:spPr>
          <a:xfrm>
            <a:off x="1275549" y="1652068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6682E5-DB9A-4CAB-9E39-5521E4F35161}"/>
              </a:ext>
            </a:extLst>
          </p:cNvPr>
          <p:cNvSpPr txBox="1"/>
          <p:nvPr/>
        </p:nvSpPr>
        <p:spPr>
          <a:xfrm>
            <a:off x="5085549" y="1632107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580A2-505D-47D0-87A7-B596329CF8EA}"/>
              </a:ext>
            </a:extLst>
          </p:cNvPr>
          <p:cNvSpPr txBox="1"/>
          <p:nvPr/>
        </p:nvSpPr>
        <p:spPr>
          <a:xfrm>
            <a:off x="1275549" y="6660556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10174-0008-404F-B5DC-E15F899B7EFB}"/>
              </a:ext>
            </a:extLst>
          </p:cNvPr>
          <p:cNvSpPr txBox="1"/>
          <p:nvPr/>
        </p:nvSpPr>
        <p:spPr>
          <a:xfrm>
            <a:off x="5179333" y="6660555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89AC7-E957-446D-81C3-85B027DEAC2D}"/>
              </a:ext>
            </a:extLst>
          </p:cNvPr>
          <p:cNvSpPr txBox="1"/>
          <p:nvPr/>
        </p:nvSpPr>
        <p:spPr>
          <a:xfrm>
            <a:off x="1159008" y="4063574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D4557-C39C-4866-BC1A-D3E113A7B6BC}"/>
              </a:ext>
            </a:extLst>
          </p:cNvPr>
          <p:cNvSpPr txBox="1"/>
          <p:nvPr/>
        </p:nvSpPr>
        <p:spPr>
          <a:xfrm>
            <a:off x="4969008" y="4043613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D0FA9-1510-4148-A660-FB6A21082D28}"/>
              </a:ext>
            </a:extLst>
          </p:cNvPr>
          <p:cNvSpPr txBox="1"/>
          <p:nvPr/>
        </p:nvSpPr>
        <p:spPr>
          <a:xfrm>
            <a:off x="1159008" y="917986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B4A20E-CA37-4E16-81EB-F9912239284B}"/>
              </a:ext>
            </a:extLst>
          </p:cNvPr>
          <p:cNvSpPr txBox="1"/>
          <p:nvPr/>
        </p:nvSpPr>
        <p:spPr>
          <a:xfrm>
            <a:off x="4969008" y="9159899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414262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A76846-BD5D-4410-9941-8CCFBA637A89}"/>
              </a:ext>
            </a:extLst>
          </p:cNvPr>
          <p:cNvSpPr txBox="1"/>
          <p:nvPr/>
        </p:nvSpPr>
        <p:spPr>
          <a:xfrm>
            <a:off x="1327490" y="1528902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CD6DB-3EE7-46BE-960E-9BE5B2ADAEE1}"/>
              </a:ext>
            </a:extLst>
          </p:cNvPr>
          <p:cNvSpPr txBox="1"/>
          <p:nvPr/>
        </p:nvSpPr>
        <p:spPr>
          <a:xfrm>
            <a:off x="5266510" y="148898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84623-6BE7-4303-AEAE-41E7CD3E5D3F}"/>
              </a:ext>
            </a:extLst>
          </p:cNvPr>
          <p:cNvSpPr txBox="1"/>
          <p:nvPr/>
        </p:nvSpPr>
        <p:spPr>
          <a:xfrm>
            <a:off x="799139" y="656751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B48AD-2655-487D-A062-04C0AC05DC49}"/>
              </a:ext>
            </a:extLst>
          </p:cNvPr>
          <p:cNvSpPr txBox="1"/>
          <p:nvPr/>
        </p:nvSpPr>
        <p:spPr>
          <a:xfrm>
            <a:off x="4708523" y="656751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BE9E2-B0D9-49CA-8CD0-92304503F271}"/>
              </a:ext>
            </a:extLst>
          </p:cNvPr>
          <p:cNvSpPr txBox="1"/>
          <p:nvPr/>
        </p:nvSpPr>
        <p:spPr>
          <a:xfrm>
            <a:off x="1274269" y="4048206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15798-9995-4AD3-BAD8-E9CB2F3312C1}"/>
              </a:ext>
            </a:extLst>
          </p:cNvPr>
          <p:cNvSpPr txBox="1"/>
          <p:nvPr/>
        </p:nvSpPr>
        <p:spPr>
          <a:xfrm>
            <a:off x="5176478" y="3988324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A724C-1954-48D2-8B8C-35646747CBFD}"/>
              </a:ext>
            </a:extLst>
          </p:cNvPr>
          <p:cNvSpPr txBox="1"/>
          <p:nvPr/>
        </p:nvSpPr>
        <p:spPr>
          <a:xfrm>
            <a:off x="1568869" y="914453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D9398-0201-4873-99E6-4F4C6C9A5311}"/>
              </a:ext>
            </a:extLst>
          </p:cNvPr>
          <p:cNvSpPr txBox="1"/>
          <p:nvPr/>
        </p:nvSpPr>
        <p:spPr>
          <a:xfrm>
            <a:off x="5471078" y="9075374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chemeClr val="bg1"/>
                </a:solidFill>
                <a:latin typeface="Janda Closer To Free" panose="02000503000000020003" pitchFamily="2" charset="0"/>
              </a:rPr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68144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F36C97-3AFA-44AF-8C5D-CF5751B5F1C4}"/>
              </a:ext>
            </a:extLst>
          </p:cNvPr>
          <p:cNvSpPr txBox="1"/>
          <p:nvPr/>
        </p:nvSpPr>
        <p:spPr>
          <a:xfrm>
            <a:off x="864408" y="1584191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7C1661-1D05-4AD0-9769-86F838D0A1FC}"/>
              </a:ext>
            </a:extLst>
          </p:cNvPr>
          <p:cNvSpPr txBox="1"/>
          <p:nvPr/>
        </p:nvSpPr>
        <p:spPr>
          <a:xfrm>
            <a:off x="4674408" y="156423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5631D-8E4E-4E8B-9045-038FC6F3ACB4}"/>
              </a:ext>
            </a:extLst>
          </p:cNvPr>
          <p:cNvSpPr txBox="1"/>
          <p:nvPr/>
        </p:nvSpPr>
        <p:spPr>
          <a:xfrm>
            <a:off x="814552" y="6675925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F20FAD-4778-4F2B-B720-0C66E72AD7DF}"/>
              </a:ext>
            </a:extLst>
          </p:cNvPr>
          <p:cNvSpPr txBox="1"/>
          <p:nvPr/>
        </p:nvSpPr>
        <p:spPr>
          <a:xfrm>
            <a:off x="4718336" y="6675924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00B05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C0122E-8A54-490D-A84F-086DD04FF723}"/>
              </a:ext>
            </a:extLst>
          </p:cNvPr>
          <p:cNvSpPr txBox="1"/>
          <p:nvPr/>
        </p:nvSpPr>
        <p:spPr>
          <a:xfrm>
            <a:off x="1369333" y="4002102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7F79C-0411-4DFE-8ED2-61BA45B49D90}"/>
              </a:ext>
            </a:extLst>
          </p:cNvPr>
          <p:cNvSpPr txBox="1"/>
          <p:nvPr/>
        </p:nvSpPr>
        <p:spPr>
          <a:xfrm>
            <a:off x="5179333" y="3982141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855BCD-29C7-487A-A6B5-800AFB34914A}"/>
              </a:ext>
            </a:extLst>
          </p:cNvPr>
          <p:cNvSpPr txBox="1"/>
          <p:nvPr/>
        </p:nvSpPr>
        <p:spPr>
          <a:xfrm>
            <a:off x="1403752" y="9113796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4D938A-F85C-4676-9E09-446B31AF41EE}"/>
              </a:ext>
            </a:extLst>
          </p:cNvPr>
          <p:cNvSpPr txBox="1"/>
          <p:nvPr/>
        </p:nvSpPr>
        <p:spPr>
          <a:xfrm>
            <a:off x="5213752" y="9093835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C0000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251537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20868-6449-49ED-8115-ED4B857EAB46}"/>
              </a:ext>
            </a:extLst>
          </p:cNvPr>
          <p:cNvSpPr txBox="1"/>
          <p:nvPr/>
        </p:nvSpPr>
        <p:spPr>
          <a:xfrm>
            <a:off x="1636699" y="1413863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71355A-9623-4A9A-A78E-7FE8325C4E96}"/>
              </a:ext>
            </a:extLst>
          </p:cNvPr>
          <p:cNvSpPr txBox="1"/>
          <p:nvPr/>
        </p:nvSpPr>
        <p:spPr>
          <a:xfrm>
            <a:off x="5446699" y="1393902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D7C03-5075-4DAC-85B3-0966224AECC5}"/>
              </a:ext>
            </a:extLst>
          </p:cNvPr>
          <p:cNvSpPr txBox="1"/>
          <p:nvPr/>
        </p:nvSpPr>
        <p:spPr>
          <a:xfrm>
            <a:off x="1306468" y="6493541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3FCD5-582E-4F86-A61A-8BB4EDB2A404}"/>
              </a:ext>
            </a:extLst>
          </p:cNvPr>
          <p:cNvSpPr txBox="1"/>
          <p:nvPr/>
        </p:nvSpPr>
        <p:spPr>
          <a:xfrm>
            <a:off x="5210252" y="6493540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FDA62-C78A-44CA-B177-5CE5A3A265E4}"/>
              </a:ext>
            </a:extLst>
          </p:cNvPr>
          <p:cNvSpPr txBox="1"/>
          <p:nvPr/>
        </p:nvSpPr>
        <p:spPr>
          <a:xfrm>
            <a:off x="713335" y="3802316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5C8606-B100-481C-9124-96BBFF9B7209}"/>
              </a:ext>
            </a:extLst>
          </p:cNvPr>
          <p:cNvSpPr txBox="1"/>
          <p:nvPr/>
        </p:nvSpPr>
        <p:spPr>
          <a:xfrm>
            <a:off x="4523335" y="3782355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080C8-B233-4569-A11F-80FA3935FC02}"/>
              </a:ext>
            </a:extLst>
          </p:cNvPr>
          <p:cNvSpPr txBox="1"/>
          <p:nvPr/>
        </p:nvSpPr>
        <p:spPr>
          <a:xfrm>
            <a:off x="713335" y="8918602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60674-FE95-4446-9471-5CE54549F542}"/>
              </a:ext>
            </a:extLst>
          </p:cNvPr>
          <p:cNvSpPr txBox="1"/>
          <p:nvPr/>
        </p:nvSpPr>
        <p:spPr>
          <a:xfrm>
            <a:off x="4523335" y="8898641"/>
            <a:ext cx="589200" cy="451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To</a:t>
            </a:r>
          </a:p>
          <a:p>
            <a:pPr>
              <a:lnSpc>
                <a:spcPts val="1400"/>
              </a:lnSpc>
            </a:pPr>
            <a:r>
              <a:rPr lang="en-US" sz="1300" dirty="0">
                <a:solidFill>
                  <a:srgbClr val="7030A0"/>
                </a:solidFill>
                <a:latin typeface="Janda Closer To Free" panose="02000503000000020003" pitchFamily="2" charset="0"/>
              </a:rPr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1485351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64</Words>
  <Application>Microsoft Office PowerPoint</Application>
  <PresentationFormat>Custom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Janda Closer To Free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2</cp:revision>
  <dcterms:created xsi:type="dcterms:W3CDTF">2021-01-28T19:53:33Z</dcterms:created>
  <dcterms:modified xsi:type="dcterms:W3CDTF">2021-01-28T20:02:32Z</dcterms:modified>
</cp:coreProperties>
</file>